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9"/>
  </p:notesMasterIdLst>
  <p:sldIdLst>
    <p:sldId id="258" r:id="rId2"/>
    <p:sldId id="1433" r:id="rId3"/>
    <p:sldId id="1470" r:id="rId4"/>
    <p:sldId id="1462" r:id="rId5"/>
    <p:sldId id="1463" r:id="rId6"/>
    <p:sldId id="1455" r:id="rId7"/>
    <p:sldId id="1441" r:id="rId8"/>
    <p:sldId id="1442" r:id="rId9"/>
    <p:sldId id="1443" r:id="rId10"/>
    <p:sldId id="1480" r:id="rId11"/>
    <p:sldId id="1483" r:id="rId12"/>
    <p:sldId id="1481" r:id="rId13"/>
    <p:sldId id="1479" r:id="rId14"/>
    <p:sldId id="1482" r:id="rId15"/>
    <p:sldId id="1484" r:id="rId16"/>
    <p:sldId id="1466" r:id="rId17"/>
    <p:sldId id="349" r:id="rId1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6C8F6-F0D5-4A59-83EC-45BCAF15EFB7}" v="6" dt="2025-06-11T12:33:09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38" autoAdjust="0"/>
    <p:restoredTop sz="83511" autoAdjust="0"/>
  </p:normalViewPr>
  <p:slideViewPr>
    <p:cSldViewPr snapToGrid="0" snapToObjects="1">
      <p:cViewPr varScale="1">
        <p:scale>
          <a:sx n="94" d="100"/>
          <a:sy n="94" d="100"/>
        </p:scale>
        <p:origin x="43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merswaal, D.M. (Daniëlle)" userId="f3e4f949-e19e-45f4-beee-50f6d7224bea" providerId="ADAL" clId="{810B073C-19A4-4495-8542-49D4B5947C9D}"/>
    <pc:docChg chg="custSel addSld modSld sldOrd">
      <pc:chgData name="Remmerswaal, D.M. (Daniëlle)" userId="f3e4f949-e19e-45f4-beee-50f6d7224bea" providerId="ADAL" clId="{810B073C-19A4-4495-8542-49D4B5947C9D}" dt="2025-06-02T12:46:19.549" v="17" actId="1076"/>
      <pc:docMkLst>
        <pc:docMk/>
      </pc:docMkLst>
      <pc:sldChg chg="addSp delSp modSp mod delAnim">
        <pc:chgData name="Remmerswaal, D.M. (Daniëlle)" userId="f3e4f949-e19e-45f4-beee-50f6d7224bea" providerId="ADAL" clId="{810B073C-19A4-4495-8542-49D4B5947C9D}" dt="2025-06-02T12:46:19.549" v="17" actId="1076"/>
        <pc:sldMkLst>
          <pc:docMk/>
          <pc:sldMk cId="2266219605" sldId="1482"/>
        </pc:sldMkLst>
        <pc:spChg chg="del">
          <ac:chgData name="Remmerswaal, D.M. (Daniëlle)" userId="f3e4f949-e19e-45f4-beee-50f6d7224bea" providerId="ADAL" clId="{810B073C-19A4-4495-8542-49D4B5947C9D}" dt="2025-06-02T12:38:44.729" v="3" actId="478"/>
          <ac:spMkLst>
            <pc:docMk/>
            <pc:sldMk cId="2266219605" sldId="1482"/>
            <ac:spMk id="5" creationId="{AA1F7B5B-7D18-FD63-EA46-4CA07C601184}"/>
          </ac:spMkLst>
        </pc:spChg>
        <pc:picChg chg="del">
          <ac:chgData name="Remmerswaal, D.M. (Daniëlle)" userId="f3e4f949-e19e-45f4-beee-50f6d7224bea" providerId="ADAL" clId="{810B073C-19A4-4495-8542-49D4B5947C9D}" dt="2025-06-02T12:38:43.629" v="2" actId="478"/>
          <ac:picMkLst>
            <pc:docMk/>
            <pc:sldMk cId="2266219605" sldId="1482"/>
            <ac:picMk id="6" creationId="{C47ACA9E-6822-C03D-C94B-B2FC3588E1E9}"/>
          </ac:picMkLst>
        </pc:picChg>
        <pc:picChg chg="add mod">
          <ac:chgData name="Remmerswaal, D.M. (Daniëlle)" userId="f3e4f949-e19e-45f4-beee-50f6d7224bea" providerId="ADAL" clId="{810B073C-19A4-4495-8542-49D4B5947C9D}" dt="2025-06-02T12:46:19.549" v="17" actId="1076"/>
          <ac:picMkLst>
            <pc:docMk/>
            <pc:sldMk cId="2266219605" sldId="1482"/>
            <ac:picMk id="7" creationId="{1349C38B-6900-1D0B-7F16-A605500FB9D4}"/>
          </ac:picMkLst>
        </pc:picChg>
      </pc:sldChg>
      <pc:sldChg chg="addSp delSp modSp add mod ord delAnim">
        <pc:chgData name="Remmerswaal, D.M. (Daniëlle)" userId="f3e4f949-e19e-45f4-beee-50f6d7224bea" providerId="ADAL" clId="{810B073C-19A4-4495-8542-49D4B5947C9D}" dt="2025-06-02T12:45:36.085" v="12" actId="478"/>
        <pc:sldMkLst>
          <pc:docMk/>
          <pc:sldMk cId="2082245218" sldId="1483"/>
        </pc:sldMkLst>
        <pc:picChg chg="del">
          <ac:chgData name="Remmerswaal, D.M. (Daniëlle)" userId="f3e4f949-e19e-45f4-beee-50f6d7224bea" providerId="ADAL" clId="{810B073C-19A4-4495-8542-49D4B5947C9D}" dt="2025-06-02T12:38:47.104" v="4" actId="478"/>
          <ac:picMkLst>
            <pc:docMk/>
            <pc:sldMk cId="2082245218" sldId="1483"/>
            <ac:picMk id="5" creationId="{BF19EFFE-029B-A967-B6FE-F3D41DF6E9A9}"/>
          </ac:picMkLst>
        </pc:picChg>
        <pc:picChg chg="add mod">
          <ac:chgData name="Remmerswaal, D.M. (Daniëlle)" userId="f3e4f949-e19e-45f4-beee-50f6d7224bea" providerId="ADAL" clId="{810B073C-19A4-4495-8542-49D4B5947C9D}" dt="2025-06-02T12:45:06.187" v="8" actId="1076"/>
          <ac:picMkLst>
            <pc:docMk/>
            <pc:sldMk cId="2082245218" sldId="1483"/>
            <ac:picMk id="7" creationId="{3B185A75-06A2-BBB0-6F51-E57C4F20D520}"/>
          </ac:picMkLst>
        </pc:picChg>
        <pc:picChg chg="add del mod">
          <ac:chgData name="Remmerswaal, D.M. (Daniëlle)" userId="f3e4f949-e19e-45f4-beee-50f6d7224bea" providerId="ADAL" clId="{810B073C-19A4-4495-8542-49D4B5947C9D}" dt="2025-06-02T12:45:36.085" v="12" actId="478"/>
          <ac:picMkLst>
            <pc:docMk/>
            <pc:sldMk cId="2082245218" sldId="1483"/>
            <ac:picMk id="9" creationId="{63D96753-2C62-B086-125C-78A18229568C}"/>
          </ac:picMkLst>
        </pc:picChg>
      </pc:sldChg>
      <pc:sldChg chg="add">
        <pc:chgData name="Remmerswaal, D.M. (Daniëlle)" userId="f3e4f949-e19e-45f4-beee-50f6d7224bea" providerId="ADAL" clId="{810B073C-19A4-4495-8542-49D4B5947C9D}" dt="2025-06-02T12:38:39.367" v="1" actId="2890"/>
        <pc:sldMkLst>
          <pc:docMk/>
          <pc:sldMk cId="51953706" sldId="1484"/>
        </pc:sldMkLst>
      </pc:sldChg>
    </pc:docChg>
  </pc:docChgLst>
  <pc:docChgLst>
    <pc:chgData name="Remmerswaal, D.M. (Daniëlle)" userId="f3e4f949-e19e-45f4-beee-50f6d7224bea" providerId="ADAL" clId="{59B6C8F6-F0D5-4A59-83EC-45BCAF15EFB7}"/>
    <pc:docChg chg="custSel addSld delSld modSld sldOrd">
      <pc:chgData name="Remmerswaal, D.M. (Daniëlle)" userId="f3e4f949-e19e-45f4-beee-50f6d7224bea" providerId="ADAL" clId="{59B6C8F6-F0D5-4A59-83EC-45BCAF15EFB7}" dt="2025-06-11T12:33:44.185" v="308" actId="20577"/>
      <pc:docMkLst>
        <pc:docMk/>
      </pc:docMkLst>
      <pc:sldChg chg="modSp mod">
        <pc:chgData name="Remmerswaal, D.M. (Daniëlle)" userId="f3e4f949-e19e-45f4-beee-50f6d7224bea" providerId="ADAL" clId="{59B6C8F6-F0D5-4A59-83EC-45BCAF15EFB7}" dt="2025-06-11T12:33:44.185" v="308" actId="20577"/>
        <pc:sldMkLst>
          <pc:docMk/>
          <pc:sldMk cId="3215638102" sldId="258"/>
        </pc:sldMkLst>
        <pc:spChg chg="mod">
          <ac:chgData name="Remmerswaal, D.M. (Daniëlle)" userId="f3e4f949-e19e-45f4-beee-50f6d7224bea" providerId="ADAL" clId="{59B6C8F6-F0D5-4A59-83EC-45BCAF15EFB7}" dt="2025-06-11T12:33:44.185" v="308" actId="20577"/>
          <ac:spMkLst>
            <pc:docMk/>
            <pc:sldMk cId="3215638102" sldId="258"/>
            <ac:spMk id="3" creationId="{7980A777-8E47-4A9A-9886-70A95C886653}"/>
          </ac:spMkLst>
        </pc:spChg>
      </pc:sldChg>
      <pc:sldChg chg="addSp delSp modSp add mod ord">
        <pc:chgData name="Remmerswaal, D.M. (Daniëlle)" userId="f3e4f949-e19e-45f4-beee-50f6d7224bea" providerId="ADAL" clId="{59B6C8F6-F0D5-4A59-83EC-45BCAF15EFB7}" dt="2025-06-11T12:33:22.063" v="299" actId="6549"/>
        <pc:sldMkLst>
          <pc:docMk/>
          <pc:sldMk cId="1740010715" sldId="349"/>
        </pc:sldMkLst>
        <pc:spChg chg="mod">
          <ac:chgData name="Remmerswaal, D.M. (Daniëlle)" userId="f3e4f949-e19e-45f4-beee-50f6d7224bea" providerId="ADAL" clId="{59B6C8F6-F0D5-4A59-83EC-45BCAF15EFB7}" dt="2025-06-11T12:32:35.590" v="267" actId="14100"/>
          <ac:spMkLst>
            <pc:docMk/>
            <pc:sldMk cId="1740010715" sldId="349"/>
            <ac:spMk id="3" creationId="{6E219D79-CD09-7666-D6C3-B082A20F4421}"/>
          </ac:spMkLst>
        </pc:spChg>
        <pc:spChg chg="add mod">
          <ac:chgData name="Remmerswaal, D.M. (Daniëlle)" userId="f3e4f949-e19e-45f4-beee-50f6d7224bea" providerId="ADAL" clId="{59B6C8F6-F0D5-4A59-83EC-45BCAF15EFB7}" dt="2025-06-11T12:33:22.063" v="299" actId="6549"/>
          <ac:spMkLst>
            <pc:docMk/>
            <pc:sldMk cId="1740010715" sldId="349"/>
            <ac:spMk id="9" creationId="{89250F18-697B-932B-C2F3-495F17227556}"/>
          </ac:spMkLst>
        </pc:spChg>
        <pc:picChg chg="add del">
          <ac:chgData name="Remmerswaal, D.M. (Daniëlle)" userId="f3e4f949-e19e-45f4-beee-50f6d7224bea" providerId="ADAL" clId="{59B6C8F6-F0D5-4A59-83EC-45BCAF15EFB7}" dt="2025-06-11T12:33:09.635" v="295" actId="478"/>
          <ac:picMkLst>
            <pc:docMk/>
            <pc:sldMk cId="1740010715" sldId="349"/>
            <ac:picMk id="4" creationId="{B7A40EA5-20BB-F90A-8F3A-CFC593600E51}"/>
          </ac:picMkLst>
        </pc:picChg>
      </pc:sldChg>
      <pc:sldChg chg="delSp modSp del mod">
        <pc:chgData name="Remmerswaal, D.M. (Daniëlle)" userId="f3e4f949-e19e-45f4-beee-50f6d7224bea" providerId="ADAL" clId="{59B6C8F6-F0D5-4A59-83EC-45BCAF15EFB7}" dt="2025-06-11T12:32:23.812" v="264" actId="2696"/>
        <pc:sldMkLst>
          <pc:docMk/>
          <pc:sldMk cId="2302786838" sldId="1400"/>
        </pc:sldMkLst>
        <pc:spChg chg="mod">
          <ac:chgData name="Remmerswaal, D.M. (Daniëlle)" userId="f3e4f949-e19e-45f4-beee-50f6d7224bea" providerId="ADAL" clId="{59B6C8F6-F0D5-4A59-83EC-45BCAF15EFB7}" dt="2025-06-11T12:31:03.060" v="256" actId="6549"/>
          <ac:spMkLst>
            <pc:docMk/>
            <pc:sldMk cId="2302786838" sldId="1400"/>
            <ac:spMk id="2" creationId="{C83201E3-9565-C20D-0473-B49C589F41CE}"/>
          </ac:spMkLst>
        </pc:spChg>
        <pc:spChg chg="mod">
          <ac:chgData name="Remmerswaal, D.M. (Daniëlle)" userId="f3e4f949-e19e-45f4-beee-50f6d7224bea" providerId="ADAL" clId="{59B6C8F6-F0D5-4A59-83EC-45BCAF15EFB7}" dt="2025-06-11T12:30:40.592" v="224" actId="5793"/>
          <ac:spMkLst>
            <pc:docMk/>
            <pc:sldMk cId="2302786838" sldId="1400"/>
            <ac:spMk id="3" creationId="{865DE98F-B135-FDBA-D78A-1920617A90AC}"/>
          </ac:spMkLst>
        </pc:spChg>
        <pc:spChg chg="del mod">
          <ac:chgData name="Remmerswaal, D.M. (Daniëlle)" userId="f3e4f949-e19e-45f4-beee-50f6d7224bea" providerId="ADAL" clId="{59B6C8F6-F0D5-4A59-83EC-45BCAF15EFB7}" dt="2025-06-11T12:31:30.645" v="259"/>
          <ac:spMkLst>
            <pc:docMk/>
            <pc:sldMk cId="2302786838" sldId="1400"/>
            <ac:spMk id="5" creationId="{F358D0FF-1E86-FDD1-C7AC-72BB7D40AC29}"/>
          </ac:spMkLst>
        </pc:spChg>
      </pc:sldChg>
      <pc:sldChg chg="modNotesTx">
        <pc:chgData name="Remmerswaal, D.M. (Daniëlle)" userId="f3e4f949-e19e-45f4-beee-50f6d7224bea" providerId="ADAL" clId="{59B6C8F6-F0D5-4A59-83EC-45BCAF15EFB7}" dt="2025-06-11T12:27:39.159" v="56" actId="20577"/>
        <pc:sldMkLst>
          <pc:docMk/>
          <pc:sldMk cId="2768079453" sldId="1455"/>
        </pc:sldMkLst>
      </pc:sldChg>
      <pc:sldChg chg="modNotesTx">
        <pc:chgData name="Remmerswaal, D.M. (Daniëlle)" userId="f3e4f949-e19e-45f4-beee-50f6d7224bea" providerId="ADAL" clId="{59B6C8F6-F0D5-4A59-83EC-45BCAF15EFB7}" dt="2025-06-11T12:27:29.559" v="55" actId="20577"/>
        <pc:sldMkLst>
          <pc:docMk/>
          <pc:sldMk cId="2278821314" sldId="1470"/>
        </pc:sldMkLst>
      </pc:sldChg>
      <pc:sldChg chg="addSp delSp modSp mod delAnim">
        <pc:chgData name="Remmerswaal, D.M. (Daniëlle)" userId="f3e4f949-e19e-45f4-beee-50f6d7224bea" providerId="ADAL" clId="{59B6C8F6-F0D5-4A59-83EC-45BCAF15EFB7}" dt="2025-06-11T12:28:17.178" v="62" actId="1076"/>
        <pc:sldMkLst>
          <pc:docMk/>
          <pc:sldMk cId="3097444495" sldId="1480"/>
        </pc:sldMkLst>
        <pc:picChg chg="add mod">
          <ac:chgData name="Remmerswaal, D.M. (Daniëlle)" userId="f3e4f949-e19e-45f4-beee-50f6d7224bea" providerId="ADAL" clId="{59B6C8F6-F0D5-4A59-83EC-45BCAF15EFB7}" dt="2025-06-11T12:28:17.178" v="62" actId="1076"/>
          <ac:picMkLst>
            <pc:docMk/>
            <pc:sldMk cId="3097444495" sldId="1480"/>
            <ac:picMk id="5" creationId="{61A3679E-3959-DE9C-BB1F-9C641196B865}"/>
          </ac:picMkLst>
        </pc:picChg>
        <pc:picChg chg="del">
          <ac:chgData name="Remmerswaal, D.M. (Daniëlle)" userId="f3e4f949-e19e-45f4-beee-50f6d7224bea" providerId="ADAL" clId="{59B6C8F6-F0D5-4A59-83EC-45BCAF15EFB7}" dt="2025-06-11T12:28:15.341" v="61" actId="478"/>
          <ac:picMkLst>
            <pc:docMk/>
            <pc:sldMk cId="3097444495" sldId="1480"/>
            <ac:picMk id="9" creationId="{0EBF7D9C-5575-7E62-38CE-0CCB49BF10A3}"/>
          </ac:picMkLst>
        </pc:picChg>
      </pc:sldChg>
      <pc:sldChg chg="modNotesTx">
        <pc:chgData name="Remmerswaal, D.M. (Daniëlle)" userId="f3e4f949-e19e-45f4-beee-50f6d7224bea" providerId="ADAL" clId="{59B6C8F6-F0D5-4A59-83EC-45BCAF15EFB7}" dt="2025-06-11T12:28:33.686" v="63" actId="20577"/>
        <pc:sldMkLst>
          <pc:docMk/>
          <pc:sldMk cId="261092604" sldId="1481"/>
        </pc:sldMkLst>
      </pc:sldChg>
      <pc:sldChg chg="modNotesTx">
        <pc:chgData name="Remmerswaal, D.M. (Daniëlle)" userId="f3e4f949-e19e-45f4-beee-50f6d7224bea" providerId="ADAL" clId="{59B6C8F6-F0D5-4A59-83EC-45BCAF15EFB7}" dt="2025-06-11T12:28:50.821" v="64" actId="20577"/>
        <pc:sldMkLst>
          <pc:docMk/>
          <pc:sldMk cId="2266219605" sldId="1482"/>
        </pc:sldMkLst>
      </pc:sldChg>
      <pc:sldChg chg="modNotesTx">
        <pc:chgData name="Remmerswaal, D.M. (Daniëlle)" userId="f3e4f949-e19e-45f4-beee-50f6d7224bea" providerId="ADAL" clId="{59B6C8F6-F0D5-4A59-83EC-45BCAF15EFB7}" dt="2025-06-11T12:29:01.112" v="67" actId="20577"/>
        <pc:sldMkLst>
          <pc:docMk/>
          <pc:sldMk cId="2082245218" sldId="1483"/>
        </pc:sldMkLst>
      </pc:sldChg>
      <pc:sldChg chg="modNotesTx">
        <pc:chgData name="Remmerswaal, D.M. (Daniëlle)" userId="f3e4f949-e19e-45f4-beee-50f6d7224bea" providerId="ADAL" clId="{59B6C8F6-F0D5-4A59-83EC-45BCAF15EFB7}" dt="2025-06-11T12:30:17.528" v="222" actId="20577"/>
        <pc:sldMkLst>
          <pc:docMk/>
          <pc:sldMk cId="51953706" sldId="1484"/>
        </pc:sldMkLst>
      </pc:sldChg>
      <pc:sldChg chg="new del">
        <pc:chgData name="Remmerswaal, D.M. (Daniëlle)" userId="f3e4f949-e19e-45f4-beee-50f6d7224bea" providerId="ADAL" clId="{59B6C8F6-F0D5-4A59-83EC-45BCAF15EFB7}" dt="2025-06-11T12:32:25.360" v="265" actId="2696"/>
        <pc:sldMkLst>
          <pc:docMk/>
          <pc:sldMk cId="1182564658" sldId="1485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71FAE-25BF-4737-9D3B-50E263D5A9AA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D736650-9F6B-4A7E-BDD0-51547D310711}">
      <dgm:prSet phldrT="[Tekst]" custT="1"/>
      <dgm:spPr/>
      <dgm:t>
        <a:bodyPr/>
        <a:lstStyle/>
        <a:p>
          <a:r>
            <a:rPr lang="nl-NL" sz="3600" dirty="0"/>
            <a:t>Benefits</a:t>
          </a:r>
          <a:endParaRPr lang="nl-NL" sz="2800" dirty="0"/>
        </a:p>
      </dgm:t>
    </dgm:pt>
    <dgm:pt modelId="{4CF19D4D-B549-45B2-81A4-0617F5B47F54}" type="parTrans" cxnId="{AF5A038F-5827-4C9C-AC79-FCF75BABD4DA}">
      <dgm:prSet/>
      <dgm:spPr/>
      <dgm:t>
        <a:bodyPr/>
        <a:lstStyle/>
        <a:p>
          <a:endParaRPr lang="nl-NL"/>
        </a:p>
      </dgm:t>
    </dgm:pt>
    <dgm:pt modelId="{A59DD4DE-A38E-4C86-A3DB-CAD56ECD0449}" type="sibTrans" cxnId="{AF5A038F-5827-4C9C-AC79-FCF75BABD4DA}">
      <dgm:prSet/>
      <dgm:spPr/>
      <dgm:t>
        <a:bodyPr/>
        <a:lstStyle/>
        <a:p>
          <a:endParaRPr lang="nl-NL"/>
        </a:p>
      </dgm:t>
    </dgm:pt>
    <dgm:pt modelId="{4201FAEE-3092-410E-8F94-1F4D0F58FACD}">
      <dgm:prSet phldrT="[Tekst]" custT="1"/>
      <dgm:spPr/>
      <dgm:t>
        <a:bodyPr/>
        <a:lstStyle/>
        <a:p>
          <a:r>
            <a:rPr lang="nl-NL" sz="3600" dirty="0" err="1"/>
            <a:t>Costs</a:t>
          </a:r>
          <a:endParaRPr lang="nl-NL" sz="2800" dirty="0"/>
        </a:p>
      </dgm:t>
    </dgm:pt>
    <dgm:pt modelId="{EBD4E9DC-6240-432D-B120-B821B7DA8CBB}" type="parTrans" cxnId="{A242F151-EAF1-487C-8D20-65EECB86F068}">
      <dgm:prSet/>
      <dgm:spPr/>
      <dgm:t>
        <a:bodyPr/>
        <a:lstStyle/>
        <a:p>
          <a:endParaRPr lang="nl-NL"/>
        </a:p>
      </dgm:t>
    </dgm:pt>
    <dgm:pt modelId="{D53ED191-7D94-490C-9779-C8AB95165375}" type="sibTrans" cxnId="{A242F151-EAF1-487C-8D20-65EECB86F068}">
      <dgm:prSet/>
      <dgm:spPr/>
      <dgm:t>
        <a:bodyPr/>
        <a:lstStyle/>
        <a:p>
          <a:endParaRPr lang="nl-NL"/>
        </a:p>
      </dgm:t>
    </dgm:pt>
    <dgm:pt modelId="{0293E901-75D7-4EBD-9157-E58AB9BDB7B0}">
      <dgm:prSet phldrT="[Tekst]" custT="1"/>
      <dgm:spPr/>
      <dgm:t>
        <a:bodyPr/>
        <a:lstStyle/>
        <a:p>
          <a:r>
            <a:rPr lang="nl-NL" sz="2800" dirty="0" err="1"/>
            <a:t>Burden</a:t>
          </a:r>
          <a:endParaRPr lang="nl-NL" sz="2800" dirty="0"/>
        </a:p>
      </dgm:t>
    </dgm:pt>
    <dgm:pt modelId="{B071282A-14E1-4663-8875-05D0A4477EAB}" type="parTrans" cxnId="{88484071-30A3-496E-B3DA-AC508A4CE6C2}">
      <dgm:prSet/>
      <dgm:spPr/>
      <dgm:t>
        <a:bodyPr/>
        <a:lstStyle/>
        <a:p>
          <a:endParaRPr lang="nl-NL"/>
        </a:p>
      </dgm:t>
    </dgm:pt>
    <dgm:pt modelId="{D0407C83-F3CE-439E-86D9-EBE8637B2222}" type="sibTrans" cxnId="{88484071-30A3-496E-B3DA-AC508A4CE6C2}">
      <dgm:prSet/>
      <dgm:spPr/>
      <dgm:t>
        <a:bodyPr/>
        <a:lstStyle/>
        <a:p>
          <a:endParaRPr lang="nl-NL"/>
        </a:p>
      </dgm:t>
    </dgm:pt>
    <dgm:pt modelId="{565DCE14-C3EC-4817-A831-F3D7DC5CBADF}">
      <dgm:prSet phldrT="[Tekst]" custT="1"/>
      <dgm:spPr/>
      <dgm:t>
        <a:bodyPr/>
        <a:lstStyle/>
        <a:p>
          <a:r>
            <a:rPr lang="nl-NL" sz="2800" dirty="0"/>
            <a:t>Statistical </a:t>
          </a:r>
          <a:r>
            <a:rPr lang="nl-NL" sz="2800" dirty="0" err="1"/>
            <a:t>value</a:t>
          </a:r>
          <a:r>
            <a:rPr lang="nl-NL" sz="2800" dirty="0"/>
            <a:t> of extra </a:t>
          </a:r>
          <a:r>
            <a:rPr lang="nl-NL" sz="2800" dirty="0" err="1"/>
            <a:t>days</a:t>
          </a:r>
          <a:endParaRPr lang="nl-NL" sz="2800" dirty="0"/>
        </a:p>
      </dgm:t>
    </dgm:pt>
    <dgm:pt modelId="{4FA13846-92FE-4F4A-B833-242472BCF13E}" type="sibTrans" cxnId="{03645690-72BF-4E08-BBEE-927EC7E4EFC0}">
      <dgm:prSet/>
      <dgm:spPr/>
      <dgm:t>
        <a:bodyPr/>
        <a:lstStyle/>
        <a:p>
          <a:endParaRPr lang="nl-NL"/>
        </a:p>
      </dgm:t>
    </dgm:pt>
    <dgm:pt modelId="{A8320310-7153-4B5D-9C0E-19F2898C615C}" type="parTrans" cxnId="{03645690-72BF-4E08-BBEE-927EC7E4EFC0}">
      <dgm:prSet/>
      <dgm:spPr/>
      <dgm:t>
        <a:bodyPr/>
        <a:lstStyle/>
        <a:p>
          <a:endParaRPr lang="nl-NL"/>
        </a:p>
      </dgm:t>
    </dgm:pt>
    <dgm:pt modelId="{0E20B046-0262-40BE-A345-6BCE4631482D}">
      <dgm:prSet phldrT="[Tekst]" custT="1"/>
      <dgm:spPr/>
      <dgm:t>
        <a:bodyPr/>
        <a:lstStyle/>
        <a:p>
          <a:endParaRPr lang="nl-NL" sz="2800" dirty="0"/>
        </a:p>
      </dgm:t>
    </dgm:pt>
    <dgm:pt modelId="{B8D44963-3263-44D0-9CBC-39102CECFD50}" type="parTrans" cxnId="{08A734D0-D39D-4AB3-BFF9-513B694B54AB}">
      <dgm:prSet/>
      <dgm:spPr/>
      <dgm:t>
        <a:bodyPr/>
        <a:lstStyle/>
        <a:p>
          <a:endParaRPr lang="nl-NL"/>
        </a:p>
      </dgm:t>
    </dgm:pt>
    <dgm:pt modelId="{10119481-242F-404F-A35D-DAE9538642F0}" type="sibTrans" cxnId="{08A734D0-D39D-4AB3-BFF9-513B694B54AB}">
      <dgm:prSet/>
      <dgm:spPr/>
      <dgm:t>
        <a:bodyPr/>
        <a:lstStyle/>
        <a:p>
          <a:endParaRPr lang="nl-NL"/>
        </a:p>
      </dgm:t>
    </dgm:pt>
    <dgm:pt modelId="{8517647C-EAEE-49B7-909A-A618FF966775}" type="pres">
      <dgm:prSet presAssocID="{30871FAE-25BF-4737-9D3B-50E263D5A9A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6F43AF58-1783-46E6-9B2C-158CCE4009A9}" type="pres">
      <dgm:prSet presAssocID="{30871FAE-25BF-4737-9D3B-50E263D5A9AA}" presName="Background" presStyleLbl="bgImgPlace1" presStyleIdx="0" presStyleCnt="1"/>
      <dgm:spPr/>
    </dgm:pt>
    <dgm:pt modelId="{3A8503F6-E66E-4074-877C-F212F228834A}" type="pres">
      <dgm:prSet presAssocID="{30871FAE-25BF-4737-9D3B-50E263D5A9AA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B815147-3AC7-461D-B9F1-B7B4A2043D5C}" type="pres">
      <dgm:prSet presAssocID="{30871FAE-25BF-4737-9D3B-50E263D5A9AA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36D3E5B-0D2B-4394-8144-19FC11BAD32B}" type="pres">
      <dgm:prSet presAssocID="{30871FAE-25BF-4737-9D3B-50E263D5A9AA}" presName="Plus" presStyleLbl="alignNode1" presStyleIdx="0" presStyleCnt="2"/>
      <dgm:spPr/>
    </dgm:pt>
    <dgm:pt modelId="{489F946E-AD3F-4B30-93C6-301E842E4259}" type="pres">
      <dgm:prSet presAssocID="{30871FAE-25BF-4737-9D3B-50E263D5A9AA}" presName="Minus" presStyleLbl="alignNode1" presStyleIdx="1" presStyleCnt="2"/>
      <dgm:spPr/>
    </dgm:pt>
    <dgm:pt modelId="{00E22140-06D5-49DD-BFE5-A0E28080D566}" type="pres">
      <dgm:prSet presAssocID="{30871FAE-25BF-4737-9D3B-50E263D5A9AA}" presName="Divider" presStyleLbl="parChTrans1D1" presStyleIdx="0" presStyleCnt="1"/>
      <dgm:spPr/>
    </dgm:pt>
  </dgm:ptLst>
  <dgm:cxnLst>
    <dgm:cxn modelId="{A30BE226-D57A-4C44-B648-7A5AE8A1249D}" type="presOf" srcId="{0293E901-75D7-4EBD-9157-E58AB9BDB7B0}" destId="{2B815147-3AC7-461D-B9F1-B7B4A2043D5C}" srcOrd="0" destOrd="1" presId="urn:microsoft.com/office/officeart/2009/3/layout/PlusandMinus"/>
    <dgm:cxn modelId="{5D86376B-AE51-422C-A41F-E891D3AFA537}" type="presOf" srcId="{565DCE14-C3EC-4817-A831-F3D7DC5CBADF}" destId="{3A8503F6-E66E-4074-877C-F212F228834A}" srcOrd="0" destOrd="1" presId="urn:microsoft.com/office/officeart/2009/3/layout/PlusandMinus"/>
    <dgm:cxn modelId="{88484071-30A3-496E-B3DA-AC508A4CE6C2}" srcId="{4201FAEE-3092-410E-8F94-1F4D0F58FACD}" destId="{0293E901-75D7-4EBD-9157-E58AB9BDB7B0}" srcOrd="0" destOrd="0" parTransId="{B071282A-14E1-4663-8875-05D0A4477EAB}" sibTransId="{D0407C83-F3CE-439E-86D9-EBE8637B2222}"/>
    <dgm:cxn modelId="{A242F151-EAF1-487C-8D20-65EECB86F068}" srcId="{30871FAE-25BF-4737-9D3B-50E263D5A9AA}" destId="{4201FAEE-3092-410E-8F94-1F4D0F58FACD}" srcOrd="1" destOrd="0" parTransId="{EBD4E9DC-6240-432D-B120-B821B7DA8CBB}" sibTransId="{D53ED191-7D94-490C-9779-C8AB95165375}"/>
    <dgm:cxn modelId="{AF5A038F-5827-4C9C-AC79-FCF75BABD4DA}" srcId="{30871FAE-25BF-4737-9D3B-50E263D5A9AA}" destId="{2D736650-9F6B-4A7E-BDD0-51547D310711}" srcOrd="0" destOrd="0" parTransId="{4CF19D4D-B549-45B2-81A4-0617F5B47F54}" sibTransId="{A59DD4DE-A38E-4C86-A3DB-CAD56ECD0449}"/>
    <dgm:cxn modelId="{03645690-72BF-4E08-BBEE-927EC7E4EFC0}" srcId="{2D736650-9F6B-4A7E-BDD0-51547D310711}" destId="{565DCE14-C3EC-4817-A831-F3D7DC5CBADF}" srcOrd="0" destOrd="0" parTransId="{A8320310-7153-4B5D-9C0E-19F2898C615C}" sibTransId="{4FA13846-92FE-4F4A-B833-242472BCF13E}"/>
    <dgm:cxn modelId="{3B6064A1-E6F4-44ED-B18E-832C3E5167BA}" type="presOf" srcId="{30871FAE-25BF-4737-9D3B-50E263D5A9AA}" destId="{8517647C-EAEE-49B7-909A-A618FF966775}" srcOrd="0" destOrd="0" presId="urn:microsoft.com/office/officeart/2009/3/layout/PlusandMinus"/>
    <dgm:cxn modelId="{6F4593C0-3CC1-4790-A307-38B2398EBF52}" type="presOf" srcId="{0E20B046-0262-40BE-A345-6BCE4631482D}" destId="{3A8503F6-E66E-4074-877C-F212F228834A}" srcOrd="0" destOrd="2" presId="urn:microsoft.com/office/officeart/2009/3/layout/PlusandMinus"/>
    <dgm:cxn modelId="{867059C2-CF99-4AFE-A1E9-E96459DAE369}" type="presOf" srcId="{2D736650-9F6B-4A7E-BDD0-51547D310711}" destId="{3A8503F6-E66E-4074-877C-F212F228834A}" srcOrd="0" destOrd="0" presId="urn:microsoft.com/office/officeart/2009/3/layout/PlusandMinus"/>
    <dgm:cxn modelId="{8B36B3C5-07C0-41C1-B1D6-BB583226B304}" type="presOf" srcId="{4201FAEE-3092-410E-8F94-1F4D0F58FACD}" destId="{2B815147-3AC7-461D-B9F1-B7B4A2043D5C}" srcOrd="0" destOrd="0" presId="urn:microsoft.com/office/officeart/2009/3/layout/PlusandMinus"/>
    <dgm:cxn modelId="{08A734D0-D39D-4AB3-BFF9-513B694B54AB}" srcId="{2D736650-9F6B-4A7E-BDD0-51547D310711}" destId="{0E20B046-0262-40BE-A345-6BCE4631482D}" srcOrd="1" destOrd="0" parTransId="{B8D44963-3263-44D0-9CBC-39102CECFD50}" sibTransId="{10119481-242F-404F-A35D-DAE9538642F0}"/>
    <dgm:cxn modelId="{D45BA56F-F391-46C6-ACD7-37032DDF8A43}" type="presParOf" srcId="{8517647C-EAEE-49B7-909A-A618FF966775}" destId="{6F43AF58-1783-46E6-9B2C-158CCE4009A9}" srcOrd="0" destOrd="0" presId="urn:microsoft.com/office/officeart/2009/3/layout/PlusandMinus"/>
    <dgm:cxn modelId="{BB82FA95-88D5-4447-A747-67AEB00C3059}" type="presParOf" srcId="{8517647C-EAEE-49B7-909A-A618FF966775}" destId="{3A8503F6-E66E-4074-877C-F212F228834A}" srcOrd="1" destOrd="0" presId="urn:microsoft.com/office/officeart/2009/3/layout/PlusandMinus"/>
    <dgm:cxn modelId="{ABC80E9A-D914-459A-A313-AF49369F2C8C}" type="presParOf" srcId="{8517647C-EAEE-49B7-909A-A618FF966775}" destId="{2B815147-3AC7-461D-B9F1-B7B4A2043D5C}" srcOrd="2" destOrd="0" presId="urn:microsoft.com/office/officeart/2009/3/layout/PlusandMinus"/>
    <dgm:cxn modelId="{2F5CB623-5347-4910-874C-FBCFDAE2C37F}" type="presParOf" srcId="{8517647C-EAEE-49B7-909A-A618FF966775}" destId="{A36D3E5B-0D2B-4394-8144-19FC11BAD32B}" srcOrd="3" destOrd="0" presId="urn:microsoft.com/office/officeart/2009/3/layout/PlusandMinus"/>
    <dgm:cxn modelId="{E7D38255-AE48-424D-85B0-884CE7AA9BA1}" type="presParOf" srcId="{8517647C-EAEE-49B7-909A-A618FF966775}" destId="{489F946E-AD3F-4B30-93C6-301E842E4259}" srcOrd="4" destOrd="0" presId="urn:microsoft.com/office/officeart/2009/3/layout/PlusandMinus"/>
    <dgm:cxn modelId="{2D992384-3135-490B-9800-87D7B777D5CB}" type="presParOf" srcId="{8517647C-EAEE-49B7-909A-A618FF966775}" destId="{00E22140-06D5-49DD-BFE5-A0E28080D566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71FAE-25BF-4737-9D3B-50E263D5A9AA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D736650-9F6B-4A7E-BDD0-51547D310711}">
      <dgm:prSet phldrT="[Tekst]"/>
      <dgm:spPr/>
      <dgm:t>
        <a:bodyPr/>
        <a:lstStyle/>
        <a:p>
          <a:r>
            <a:rPr lang="nl-NL" dirty="0"/>
            <a:t>Benefits</a:t>
          </a:r>
        </a:p>
      </dgm:t>
    </dgm:pt>
    <dgm:pt modelId="{4CF19D4D-B549-45B2-81A4-0617F5B47F54}" type="parTrans" cxnId="{AF5A038F-5827-4C9C-AC79-FCF75BABD4DA}">
      <dgm:prSet/>
      <dgm:spPr/>
      <dgm:t>
        <a:bodyPr/>
        <a:lstStyle/>
        <a:p>
          <a:endParaRPr lang="nl-NL"/>
        </a:p>
      </dgm:t>
    </dgm:pt>
    <dgm:pt modelId="{A59DD4DE-A38E-4C86-A3DB-CAD56ECD0449}" type="sibTrans" cxnId="{AF5A038F-5827-4C9C-AC79-FCF75BABD4DA}">
      <dgm:prSet/>
      <dgm:spPr/>
      <dgm:t>
        <a:bodyPr/>
        <a:lstStyle/>
        <a:p>
          <a:endParaRPr lang="nl-NL"/>
        </a:p>
      </dgm:t>
    </dgm:pt>
    <dgm:pt modelId="{4201FAEE-3092-410E-8F94-1F4D0F58FACD}">
      <dgm:prSet phldrT="[Tekst]"/>
      <dgm:spPr/>
      <dgm:t>
        <a:bodyPr/>
        <a:lstStyle/>
        <a:p>
          <a:r>
            <a:rPr lang="nl-NL" dirty="0" err="1"/>
            <a:t>Costs</a:t>
          </a:r>
          <a:endParaRPr lang="nl-NL" dirty="0"/>
        </a:p>
      </dgm:t>
    </dgm:pt>
    <dgm:pt modelId="{EBD4E9DC-6240-432D-B120-B821B7DA8CBB}" type="parTrans" cxnId="{A242F151-EAF1-487C-8D20-65EECB86F068}">
      <dgm:prSet/>
      <dgm:spPr/>
      <dgm:t>
        <a:bodyPr/>
        <a:lstStyle/>
        <a:p>
          <a:endParaRPr lang="nl-NL"/>
        </a:p>
      </dgm:t>
    </dgm:pt>
    <dgm:pt modelId="{D53ED191-7D94-490C-9779-C8AB95165375}" type="sibTrans" cxnId="{A242F151-EAF1-487C-8D20-65EECB86F068}">
      <dgm:prSet/>
      <dgm:spPr/>
      <dgm:t>
        <a:bodyPr/>
        <a:lstStyle/>
        <a:p>
          <a:endParaRPr lang="nl-NL"/>
        </a:p>
      </dgm:t>
    </dgm:pt>
    <dgm:pt modelId="{0293E901-75D7-4EBD-9157-E58AB9BDB7B0}">
      <dgm:prSet phldrT="[Tekst]"/>
      <dgm:spPr/>
      <dgm:t>
        <a:bodyPr/>
        <a:lstStyle/>
        <a:p>
          <a:r>
            <a:rPr lang="nl-NL" dirty="0" err="1"/>
            <a:t>Burden</a:t>
          </a:r>
          <a:endParaRPr lang="nl-NL" dirty="0"/>
        </a:p>
      </dgm:t>
    </dgm:pt>
    <dgm:pt modelId="{B071282A-14E1-4663-8875-05D0A4477EAB}" type="parTrans" cxnId="{88484071-30A3-496E-B3DA-AC508A4CE6C2}">
      <dgm:prSet/>
      <dgm:spPr/>
      <dgm:t>
        <a:bodyPr/>
        <a:lstStyle/>
        <a:p>
          <a:endParaRPr lang="nl-NL"/>
        </a:p>
      </dgm:t>
    </dgm:pt>
    <dgm:pt modelId="{D0407C83-F3CE-439E-86D9-EBE8637B2222}" type="sibTrans" cxnId="{88484071-30A3-496E-B3DA-AC508A4CE6C2}">
      <dgm:prSet/>
      <dgm:spPr/>
      <dgm:t>
        <a:bodyPr/>
        <a:lstStyle/>
        <a:p>
          <a:endParaRPr lang="nl-NL"/>
        </a:p>
      </dgm:t>
    </dgm:pt>
    <dgm:pt modelId="{565DCE14-C3EC-4817-A831-F3D7DC5CBADF}">
      <dgm:prSet phldrT="[Tekst]"/>
      <dgm:spPr/>
      <dgm:t>
        <a:bodyPr/>
        <a:lstStyle/>
        <a:p>
          <a:r>
            <a:rPr lang="nl-NL" dirty="0"/>
            <a:t>Statistical </a:t>
          </a:r>
          <a:r>
            <a:rPr lang="nl-NL" dirty="0" err="1"/>
            <a:t>value</a:t>
          </a:r>
          <a:r>
            <a:rPr lang="nl-NL" dirty="0"/>
            <a:t> of extra </a:t>
          </a:r>
          <a:r>
            <a:rPr lang="nl-NL" dirty="0" err="1"/>
            <a:t>days</a:t>
          </a:r>
          <a:endParaRPr lang="nl-NL" dirty="0"/>
        </a:p>
      </dgm:t>
    </dgm:pt>
    <dgm:pt modelId="{4FA13846-92FE-4F4A-B833-242472BCF13E}" type="sibTrans" cxnId="{03645690-72BF-4E08-BBEE-927EC7E4EFC0}">
      <dgm:prSet/>
      <dgm:spPr/>
      <dgm:t>
        <a:bodyPr/>
        <a:lstStyle/>
        <a:p>
          <a:endParaRPr lang="nl-NL"/>
        </a:p>
      </dgm:t>
    </dgm:pt>
    <dgm:pt modelId="{A8320310-7153-4B5D-9C0E-19F2898C615C}" type="parTrans" cxnId="{03645690-72BF-4E08-BBEE-927EC7E4EFC0}">
      <dgm:prSet/>
      <dgm:spPr/>
      <dgm:t>
        <a:bodyPr/>
        <a:lstStyle/>
        <a:p>
          <a:endParaRPr lang="nl-NL"/>
        </a:p>
      </dgm:t>
    </dgm:pt>
    <dgm:pt modelId="{0E20B046-0262-40BE-A345-6BCE4631482D}">
      <dgm:prSet phldrT="[Tekst]"/>
      <dgm:spPr/>
      <dgm:t>
        <a:bodyPr/>
        <a:lstStyle/>
        <a:p>
          <a:endParaRPr lang="nl-NL" dirty="0"/>
        </a:p>
      </dgm:t>
    </dgm:pt>
    <dgm:pt modelId="{B8D44963-3263-44D0-9CBC-39102CECFD50}" type="parTrans" cxnId="{08A734D0-D39D-4AB3-BFF9-513B694B54AB}">
      <dgm:prSet/>
      <dgm:spPr/>
      <dgm:t>
        <a:bodyPr/>
        <a:lstStyle/>
        <a:p>
          <a:endParaRPr lang="nl-NL"/>
        </a:p>
      </dgm:t>
    </dgm:pt>
    <dgm:pt modelId="{10119481-242F-404F-A35D-DAE9538642F0}" type="sibTrans" cxnId="{08A734D0-D39D-4AB3-BFF9-513B694B54AB}">
      <dgm:prSet/>
      <dgm:spPr/>
      <dgm:t>
        <a:bodyPr/>
        <a:lstStyle/>
        <a:p>
          <a:endParaRPr lang="nl-NL"/>
        </a:p>
      </dgm:t>
    </dgm:pt>
    <dgm:pt modelId="{05A9D011-852C-47C2-A2B9-050135539B83}">
      <dgm:prSet phldrT="[Tekst]"/>
      <dgm:spPr/>
      <dgm:t>
        <a:bodyPr/>
        <a:lstStyle/>
        <a:p>
          <a:r>
            <a:rPr lang="nl-NL" dirty="0" err="1"/>
            <a:t>Nonresponse</a:t>
          </a:r>
          <a:endParaRPr lang="nl-NL" dirty="0"/>
        </a:p>
      </dgm:t>
    </dgm:pt>
    <dgm:pt modelId="{21B110DC-0814-4FB8-9F5A-81F5E40AF7FB}" type="parTrans" cxnId="{973E1B29-8668-4E27-B273-A44E88F11ADE}">
      <dgm:prSet/>
      <dgm:spPr/>
      <dgm:t>
        <a:bodyPr/>
        <a:lstStyle/>
        <a:p>
          <a:endParaRPr lang="nl-NL"/>
        </a:p>
      </dgm:t>
    </dgm:pt>
    <dgm:pt modelId="{C7D96225-4EA9-4929-95B5-C3F7DD097542}" type="sibTrans" cxnId="{973E1B29-8668-4E27-B273-A44E88F11ADE}">
      <dgm:prSet/>
      <dgm:spPr/>
      <dgm:t>
        <a:bodyPr/>
        <a:lstStyle/>
        <a:p>
          <a:endParaRPr lang="nl-NL"/>
        </a:p>
      </dgm:t>
    </dgm:pt>
    <dgm:pt modelId="{9A7CCD24-ADCE-4A6E-86BA-2E4714C24473}">
      <dgm:prSet phldrT="[Tekst]"/>
      <dgm:spPr/>
      <dgm:t>
        <a:bodyPr/>
        <a:lstStyle/>
        <a:p>
          <a:r>
            <a:rPr lang="nl-NL" dirty="0"/>
            <a:t>Time 	</a:t>
          </a:r>
        </a:p>
      </dgm:t>
    </dgm:pt>
    <dgm:pt modelId="{085D94D4-8429-4764-B2FB-9B4E1839DFF4}" type="parTrans" cxnId="{E98F995A-D1B8-44BB-A77D-A1B8CFBD2125}">
      <dgm:prSet/>
      <dgm:spPr/>
      <dgm:t>
        <a:bodyPr/>
        <a:lstStyle/>
        <a:p>
          <a:endParaRPr lang="nl-NL"/>
        </a:p>
      </dgm:t>
    </dgm:pt>
    <dgm:pt modelId="{4F04FD99-9DFB-4A21-B579-FF028AEC385E}" type="sibTrans" cxnId="{E98F995A-D1B8-44BB-A77D-A1B8CFBD2125}">
      <dgm:prSet/>
      <dgm:spPr/>
      <dgm:t>
        <a:bodyPr/>
        <a:lstStyle/>
        <a:p>
          <a:endParaRPr lang="nl-NL"/>
        </a:p>
      </dgm:t>
    </dgm:pt>
    <dgm:pt modelId="{2C8646BB-CE16-44A3-8A89-802F21DE5CD2}">
      <dgm:prSet phldrT="[Tekst]"/>
      <dgm:spPr/>
      <dgm:t>
        <a:bodyPr/>
        <a:lstStyle/>
        <a:p>
          <a:r>
            <a:rPr lang="nl-NL" dirty="0" err="1"/>
            <a:t>Inter</a:t>
          </a:r>
          <a:r>
            <a:rPr lang="nl-NL" dirty="0"/>
            <a:t>- </a:t>
          </a:r>
          <a:r>
            <a:rPr lang="nl-NL" dirty="0" err="1"/>
            <a:t>and</a:t>
          </a:r>
          <a:r>
            <a:rPr lang="nl-NL" dirty="0"/>
            <a:t> intra- </a:t>
          </a:r>
          <a:r>
            <a:rPr lang="nl-NL" dirty="0" err="1"/>
            <a:t>individual</a:t>
          </a:r>
          <a:r>
            <a:rPr lang="nl-NL" dirty="0"/>
            <a:t> </a:t>
          </a:r>
          <a:r>
            <a:rPr lang="nl-NL" dirty="0" err="1"/>
            <a:t>variance</a:t>
          </a:r>
          <a:endParaRPr lang="nl-NL" dirty="0"/>
        </a:p>
      </dgm:t>
    </dgm:pt>
    <dgm:pt modelId="{DA95A685-0644-4482-B7EF-F3B88CD62225}" type="parTrans" cxnId="{99DFBAC7-CE72-40BF-96B0-322E884E3E86}">
      <dgm:prSet/>
      <dgm:spPr/>
      <dgm:t>
        <a:bodyPr/>
        <a:lstStyle/>
        <a:p>
          <a:endParaRPr lang="nl-NL"/>
        </a:p>
      </dgm:t>
    </dgm:pt>
    <dgm:pt modelId="{5D38DFA8-4FAA-4B60-98AD-2FA20735F35F}" type="sibTrans" cxnId="{99DFBAC7-CE72-40BF-96B0-322E884E3E86}">
      <dgm:prSet/>
      <dgm:spPr/>
      <dgm:t>
        <a:bodyPr/>
        <a:lstStyle/>
        <a:p>
          <a:endParaRPr lang="nl-NL"/>
        </a:p>
      </dgm:t>
    </dgm:pt>
    <dgm:pt modelId="{E060C5C3-3CF7-400A-95F1-A213701FC293}">
      <dgm:prSet phldrT="[Tekst]"/>
      <dgm:spPr/>
      <dgm:t>
        <a:bodyPr/>
        <a:lstStyle/>
        <a:p>
          <a:r>
            <a:rPr lang="nl-NL" dirty="0" err="1"/>
            <a:t>Reliability</a:t>
          </a:r>
          <a:r>
            <a:rPr lang="nl-NL" dirty="0"/>
            <a:t> </a:t>
          </a:r>
        </a:p>
      </dgm:t>
    </dgm:pt>
    <dgm:pt modelId="{492B30E6-32DB-42F1-98A0-253DA47CB9F0}" type="parTrans" cxnId="{A52C7016-36D9-4BEC-A90A-F549FAC3E093}">
      <dgm:prSet/>
      <dgm:spPr/>
      <dgm:t>
        <a:bodyPr/>
        <a:lstStyle/>
        <a:p>
          <a:endParaRPr lang="nl-NL"/>
        </a:p>
      </dgm:t>
    </dgm:pt>
    <dgm:pt modelId="{F806B889-A33B-41DA-9041-3D2AEA73353F}" type="sibTrans" cxnId="{A52C7016-36D9-4BEC-A90A-F549FAC3E093}">
      <dgm:prSet/>
      <dgm:spPr/>
      <dgm:t>
        <a:bodyPr/>
        <a:lstStyle/>
        <a:p>
          <a:endParaRPr lang="nl-NL"/>
        </a:p>
      </dgm:t>
    </dgm:pt>
    <dgm:pt modelId="{85ABC666-FEDE-4087-A6CD-251660790169}">
      <dgm:prSet phldrT="[Tekst]"/>
      <dgm:spPr/>
      <dgm:t>
        <a:bodyPr/>
        <a:lstStyle/>
        <a:p>
          <a:r>
            <a:rPr lang="nl-NL" dirty="0" err="1"/>
            <a:t>Dropout</a:t>
          </a:r>
          <a:endParaRPr lang="nl-NL" dirty="0"/>
        </a:p>
      </dgm:t>
    </dgm:pt>
    <dgm:pt modelId="{0DB33CD9-09AB-4B9A-9D05-B4F1F1DFF83D}" type="parTrans" cxnId="{AE779CEC-B193-42C1-9072-6B6FFCF541E0}">
      <dgm:prSet/>
      <dgm:spPr/>
      <dgm:t>
        <a:bodyPr/>
        <a:lstStyle/>
        <a:p>
          <a:endParaRPr lang="nl-NL"/>
        </a:p>
      </dgm:t>
    </dgm:pt>
    <dgm:pt modelId="{6F61830A-384E-4E84-814C-0EFE8D2B8F3B}" type="sibTrans" cxnId="{AE779CEC-B193-42C1-9072-6B6FFCF541E0}">
      <dgm:prSet/>
      <dgm:spPr/>
      <dgm:t>
        <a:bodyPr/>
        <a:lstStyle/>
        <a:p>
          <a:endParaRPr lang="nl-NL"/>
        </a:p>
      </dgm:t>
    </dgm:pt>
    <dgm:pt modelId="{8517647C-EAEE-49B7-909A-A618FF966775}" type="pres">
      <dgm:prSet presAssocID="{30871FAE-25BF-4737-9D3B-50E263D5A9A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6F43AF58-1783-46E6-9B2C-158CCE4009A9}" type="pres">
      <dgm:prSet presAssocID="{30871FAE-25BF-4737-9D3B-50E263D5A9AA}" presName="Background" presStyleLbl="bgImgPlace1" presStyleIdx="0" presStyleCnt="1"/>
      <dgm:spPr/>
    </dgm:pt>
    <dgm:pt modelId="{3A8503F6-E66E-4074-877C-F212F228834A}" type="pres">
      <dgm:prSet presAssocID="{30871FAE-25BF-4737-9D3B-50E263D5A9AA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B815147-3AC7-461D-B9F1-B7B4A2043D5C}" type="pres">
      <dgm:prSet presAssocID="{30871FAE-25BF-4737-9D3B-50E263D5A9AA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36D3E5B-0D2B-4394-8144-19FC11BAD32B}" type="pres">
      <dgm:prSet presAssocID="{30871FAE-25BF-4737-9D3B-50E263D5A9AA}" presName="Plus" presStyleLbl="alignNode1" presStyleIdx="0" presStyleCnt="2"/>
      <dgm:spPr/>
    </dgm:pt>
    <dgm:pt modelId="{489F946E-AD3F-4B30-93C6-301E842E4259}" type="pres">
      <dgm:prSet presAssocID="{30871FAE-25BF-4737-9D3B-50E263D5A9AA}" presName="Minus" presStyleLbl="alignNode1" presStyleIdx="1" presStyleCnt="2"/>
      <dgm:spPr/>
    </dgm:pt>
    <dgm:pt modelId="{00E22140-06D5-49DD-BFE5-A0E28080D566}" type="pres">
      <dgm:prSet presAssocID="{30871FAE-25BF-4737-9D3B-50E263D5A9AA}" presName="Divider" presStyleLbl="parChTrans1D1" presStyleIdx="0" presStyleCnt="1"/>
      <dgm:spPr/>
    </dgm:pt>
  </dgm:ptLst>
  <dgm:cxnLst>
    <dgm:cxn modelId="{A52C7016-36D9-4BEC-A90A-F549FAC3E093}" srcId="{565DCE14-C3EC-4817-A831-F3D7DC5CBADF}" destId="{E060C5C3-3CF7-400A-95F1-A213701FC293}" srcOrd="1" destOrd="0" parTransId="{492B30E6-32DB-42F1-98A0-253DA47CB9F0}" sibTransId="{F806B889-A33B-41DA-9041-3D2AEA73353F}"/>
    <dgm:cxn modelId="{A30BE226-D57A-4C44-B648-7A5AE8A1249D}" type="presOf" srcId="{0293E901-75D7-4EBD-9157-E58AB9BDB7B0}" destId="{2B815147-3AC7-461D-B9F1-B7B4A2043D5C}" srcOrd="0" destOrd="1" presId="urn:microsoft.com/office/officeart/2009/3/layout/PlusandMinus"/>
    <dgm:cxn modelId="{973E1B29-8668-4E27-B273-A44E88F11ADE}" srcId="{0293E901-75D7-4EBD-9157-E58AB9BDB7B0}" destId="{05A9D011-852C-47C2-A2B9-050135539B83}" srcOrd="0" destOrd="0" parTransId="{21B110DC-0814-4FB8-9F5A-81F5E40AF7FB}" sibTransId="{C7D96225-4EA9-4929-95B5-C3F7DD097542}"/>
    <dgm:cxn modelId="{5D86376B-AE51-422C-A41F-E891D3AFA537}" type="presOf" srcId="{565DCE14-C3EC-4817-A831-F3D7DC5CBADF}" destId="{3A8503F6-E66E-4074-877C-F212F228834A}" srcOrd="0" destOrd="1" presId="urn:microsoft.com/office/officeart/2009/3/layout/PlusandMinus"/>
    <dgm:cxn modelId="{88484071-30A3-496E-B3DA-AC508A4CE6C2}" srcId="{4201FAEE-3092-410E-8F94-1F4D0F58FACD}" destId="{0293E901-75D7-4EBD-9157-E58AB9BDB7B0}" srcOrd="0" destOrd="0" parTransId="{B071282A-14E1-4663-8875-05D0A4477EAB}" sibTransId="{D0407C83-F3CE-439E-86D9-EBE8637B2222}"/>
    <dgm:cxn modelId="{A242F151-EAF1-487C-8D20-65EECB86F068}" srcId="{30871FAE-25BF-4737-9D3B-50E263D5A9AA}" destId="{4201FAEE-3092-410E-8F94-1F4D0F58FACD}" srcOrd="1" destOrd="0" parTransId="{EBD4E9DC-6240-432D-B120-B821B7DA8CBB}" sibTransId="{D53ED191-7D94-490C-9779-C8AB95165375}"/>
    <dgm:cxn modelId="{C7FFD172-61C6-4530-81D2-E40B4159920E}" type="presOf" srcId="{85ABC666-FEDE-4087-A6CD-251660790169}" destId="{2B815147-3AC7-461D-B9F1-B7B4A2043D5C}" srcOrd="0" destOrd="3" presId="urn:microsoft.com/office/officeart/2009/3/layout/PlusandMinus"/>
    <dgm:cxn modelId="{F16AE477-08C5-4A3A-92E6-103734214607}" type="presOf" srcId="{9A7CCD24-ADCE-4A6E-86BA-2E4714C24473}" destId="{2B815147-3AC7-461D-B9F1-B7B4A2043D5C}" srcOrd="0" destOrd="4" presId="urn:microsoft.com/office/officeart/2009/3/layout/PlusandMinus"/>
    <dgm:cxn modelId="{3F2AF178-93CA-4AB0-9B3B-1DECACC505A3}" type="presOf" srcId="{2C8646BB-CE16-44A3-8A89-802F21DE5CD2}" destId="{3A8503F6-E66E-4074-877C-F212F228834A}" srcOrd="0" destOrd="2" presId="urn:microsoft.com/office/officeart/2009/3/layout/PlusandMinus"/>
    <dgm:cxn modelId="{E98F995A-D1B8-44BB-A77D-A1B8CFBD2125}" srcId="{0293E901-75D7-4EBD-9157-E58AB9BDB7B0}" destId="{9A7CCD24-ADCE-4A6E-86BA-2E4714C24473}" srcOrd="2" destOrd="0" parTransId="{085D94D4-8429-4764-B2FB-9B4E1839DFF4}" sibTransId="{4F04FD99-9DFB-4A21-B579-FF028AEC385E}"/>
    <dgm:cxn modelId="{AF5A038F-5827-4C9C-AC79-FCF75BABD4DA}" srcId="{30871FAE-25BF-4737-9D3B-50E263D5A9AA}" destId="{2D736650-9F6B-4A7E-BDD0-51547D310711}" srcOrd="0" destOrd="0" parTransId="{4CF19D4D-B549-45B2-81A4-0617F5B47F54}" sibTransId="{A59DD4DE-A38E-4C86-A3DB-CAD56ECD0449}"/>
    <dgm:cxn modelId="{03645690-72BF-4E08-BBEE-927EC7E4EFC0}" srcId="{2D736650-9F6B-4A7E-BDD0-51547D310711}" destId="{565DCE14-C3EC-4817-A831-F3D7DC5CBADF}" srcOrd="0" destOrd="0" parTransId="{A8320310-7153-4B5D-9C0E-19F2898C615C}" sibTransId="{4FA13846-92FE-4F4A-B833-242472BCF13E}"/>
    <dgm:cxn modelId="{3B6064A1-E6F4-44ED-B18E-832C3E5167BA}" type="presOf" srcId="{30871FAE-25BF-4737-9D3B-50E263D5A9AA}" destId="{8517647C-EAEE-49B7-909A-A618FF966775}" srcOrd="0" destOrd="0" presId="urn:microsoft.com/office/officeart/2009/3/layout/PlusandMinus"/>
    <dgm:cxn modelId="{248CFFAF-8BEA-4566-BDA9-9ADC3C044397}" type="presOf" srcId="{E060C5C3-3CF7-400A-95F1-A213701FC293}" destId="{3A8503F6-E66E-4074-877C-F212F228834A}" srcOrd="0" destOrd="3" presId="urn:microsoft.com/office/officeart/2009/3/layout/PlusandMinus"/>
    <dgm:cxn modelId="{6F4593C0-3CC1-4790-A307-38B2398EBF52}" type="presOf" srcId="{0E20B046-0262-40BE-A345-6BCE4631482D}" destId="{3A8503F6-E66E-4074-877C-F212F228834A}" srcOrd="0" destOrd="4" presId="urn:microsoft.com/office/officeart/2009/3/layout/PlusandMinus"/>
    <dgm:cxn modelId="{867059C2-CF99-4AFE-A1E9-E96459DAE369}" type="presOf" srcId="{2D736650-9F6B-4A7E-BDD0-51547D310711}" destId="{3A8503F6-E66E-4074-877C-F212F228834A}" srcOrd="0" destOrd="0" presId="urn:microsoft.com/office/officeart/2009/3/layout/PlusandMinus"/>
    <dgm:cxn modelId="{8B36B3C5-07C0-41C1-B1D6-BB583226B304}" type="presOf" srcId="{4201FAEE-3092-410E-8F94-1F4D0F58FACD}" destId="{2B815147-3AC7-461D-B9F1-B7B4A2043D5C}" srcOrd="0" destOrd="0" presId="urn:microsoft.com/office/officeart/2009/3/layout/PlusandMinus"/>
    <dgm:cxn modelId="{99DFBAC7-CE72-40BF-96B0-322E884E3E86}" srcId="{565DCE14-C3EC-4817-A831-F3D7DC5CBADF}" destId="{2C8646BB-CE16-44A3-8A89-802F21DE5CD2}" srcOrd="0" destOrd="0" parTransId="{DA95A685-0644-4482-B7EF-F3B88CD62225}" sibTransId="{5D38DFA8-4FAA-4B60-98AD-2FA20735F35F}"/>
    <dgm:cxn modelId="{08A734D0-D39D-4AB3-BFF9-513B694B54AB}" srcId="{2D736650-9F6B-4A7E-BDD0-51547D310711}" destId="{0E20B046-0262-40BE-A345-6BCE4631482D}" srcOrd="1" destOrd="0" parTransId="{B8D44963-3263-44D0-9CBC-39102CECFD50}" sibTransId="{10119481-242F-404F-A35D-DAE9538642F0}"/>
    <dgm:cxn modelId="{2F75A2E0-98C2-4346-97E3-11AD9DA78059}" type="presOf" srcId="{05A9D011-852C-47C2-A2B9-050135539B83}" destId="{2B815147-3AC7-461D-B9F1-B7B4A2043D5C}" srcOrd="0" destOrd="2" presId="urn:microsoft.com/office/officeart/2009/3/layout/PlusandMinus"/>
    <dgm:cxn modelId="{AE779CEC-B193-42C1-9072-6B6FFCF541E0}" srcId="{0293E901-75D7-4EBD-9157-E58AB9BDB7B0}" destId="{85ABC666-FEDE-4087-A6CD-251660790169}" srcOrd="1" destOrd="0" parTransId="{0DB33CD9-09AB-4B9A-9D05-B4F1F1DFF83D}" sibTransId="{6F61830A-384E-4E84-814C-0EFE8D2B8F3B}"/>
    <dgm:cxn modelId="{D45BA56F-F391-46C6-ACD7-37032DDF8A43}" type="presParOf" srcId="{8517647C-EAEE-49B7-909A-A618FF966775}" destId="{6F43AF58-1783-46E6-9B2C-158CCE4009A9}" srcOrd="0" destOrd="0" presId="urn:microsoft.com/office/officeart/2009/3/layout/PlusandMinus"/>
    <dgm:cxn modelId="{BB82FA95-88D5-4447-A747-67AEB00C3059}" type="presParOf" srcId="{8517647C-EAEE-49B7-909A-A618FF966775}" destId="{3A8503F6-E66E-4074-877C-F212F228834A}" srcOrd="1" destOrd="0" presId="urn:microsoft.com/office/officeart/2009/3/layout/PlusandMinus"/>
    <dgm:cxn modelId="{ABC80E9A-D914-459A-A313-AF49369F2C8C}" type="presParOf" srcId="{8517647C-EAEE-49B7-909A-A618FF966775}" destId="{2B815147-3AC7-461D-B9F1-B7B4A2043D5C}" srcOrd="2" destOrd="0" presId="urn:microsoft.com/office/officeart/2009/3/layout/PlusandMinus"/>
    <dgm:cxn modelId="{2F5CB623-5347-4910-874C-FBCFDAE2C37F}" type="presParOf" srcId="{8517647C-EAEE-49B7-909A-A618FF966775}" destId="{A36D3E5B-0D2B-4394-8144-19FC11BAD32B}" srcOrd="3" destOrd="0" presId="urn:microsoft.com/office/officeart/2009/3/layout/PlusandMinus"/>
    <dgm:cxn modelId="{E7D38255-AE48-424D-85B0-884CE7AA9BA1}" type="presParOf" srcId="{8517647C-EAEE-49B7-909A-A618FF966775}" destId="{489F946E-AD3F-4B30-93C6-301E842E4259}" srcOrd="4" destOrd="0" presId="urn:microsoft.com/office/officeart/2009/3/layout/PlusandMinus"/>
    <dgm:cxn modelId="{2D992384-3135-490B-9800-87D7B777D5CB}" type="presParOf" srcId="{8517647C-EAEE-49B7-909A-A618FF966775}" destId="{00E22140-06D5-49DD-BFE5-A0E28080D566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DF8F0E-EE3B-4047-8154-DB3D5EC8DD9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011F144-008A-49D2-BF21-28A49487EBDF}">
      <dgm:prSet/>
      <dgm:spPr/>
      <dgm:t>
        <a:bodyPr/>
        <a:lstStyle/>
        <a:p>
          <a:r>
            <a:rPr lang="en-GB" dirty="0"/>
            <a:t>Household Budget Study (HBS) </a:t>
          </a:r>
          <a:endParaRPr lang="en-US" dirty="0"/>
        </a:p>
      </dgm:t>
    </dgm:pt>
    <dgm:pt modelId="{34050191-C8BB-40F7-A45E-89FED3FDC9FD}" type="parTrans" cxnId="{6B1E62EE-972B-41AC-8275-1CCC72AF2CFC}">
      <dgm:prSet/>
      <dgm:spPr/>
      <dgm:t>
        <a:bodyPr/>
        <a:lstStyle/>
        <a:p>
          <a:endParaRPr lang="en-US"/>
        </a:p>
      </dgm:t>
    </dgm:pt>
    <dgm:pt modelId="{E1225729-C59F-4F05-BEEC-810DCAD470C6}" type="sibTrans" cxnId="{6B1E62EE-972B-41AC-8275-1CCC72AF2CFC}">
      <dgm:prSet/>
      <dgm:spPr/>
      <dgm:t>
        <a:bodyPr/>
        <a:lstStyle/>
        <a:p>
          <a:endParaRPr lang="en-US"/>
        </a:p>
      </dgm:t>
    </dgm:pt>
    <dgm:pt modelId="{B38CA056-D040-4303-86B8-4940BD8876E6}">
      <dgm:prSet/>
      <dgm:spPr/>
      <dgm:t>
        <a:bodyPr/>
        <a:lstStyle/>
        <a:p>
          <a:r>
            <a:rPr lang="en-GB" dirty="0"/>
            <a:t>Travel Diary Study (TDS)</a:t>
          </a:r>
          <a:endParaRPr lang="en-US" dirty="0"/>
        </a:p>
      </dgm:t>
    </dgm:pt>
    <dgm:pt modelId="{FF085890-8B9D-4E9F-89FC-C1ECB626FC05}" type="parTrans" cxnId="{5CE31B71-ADF1-4933-A5B8-2CDA10C80BC8}">
      <dgm:prSet/>
      <dgm:spPr/>
      <dgm:t>
        <a:bodyPr/>
        <a:lstStyle/>
        <a:p>
          <a:endParaRPr lang="en-US"/>
        </a:p>
      </dgm:t>
    </dgm:pt>
    <dgm:pt modelId="{B64ED756-379D-4C4E-9FDC-8545D99584E3}" type="sibTrans" cxnId="{5CE31B71-ADF1-4933-A5B8-2CDA10C80BC8}">
      <dgm:prSet/>
      <dgm:spPr/>
      <dgm:t>
        <a:bodyPr/>
        <a:lstStyle/>
        <a:p>
          <a:endParaRPr lang="en-US"/>
        </a:p>
      </dgm:t>
    </dgm:pt>
    <dgm:pt modelId="{6788BD95-A18E-4E47-BCB3-BD1E8A994697}">
      <dgm:prSet/>
      <dgm:spPr/>
      <dgm:t>
        <a:bodyPr/>
        <a:lstStyle/>
        <a:p>
          <a:r>
            <a:rPr lang="en-GB" dirty="0"/>
            <a:t>Physical Activity Study (PAS)</a:t>
          </a:r>
          <a:endParaRPr lang="en-US" dirty="0"/>
        </a:p>
      </dgm:t>
    </dgm:pt>
    <dgm:pt modelId="{18595774-C316-4819-8EA8-995AF0EB7A66}" type="parTrans" cxnId="{3DE3FF3D-600D-47DC-94C2-794CCD12C735}">
      <dgm:prSet/>
      <dgm:spPr/>
      <dgm:t>
        <a:bodyPr/>
        <a:lstStyle/>
        <a:p>
          <a:endParaRPr lang="en-US"/>
        </a:p>
      </dgm:t>
    </dgm:pt>
    <dgm:pt modelId="{64D468D8-3333-43FF-8F9B-36CD23A0DB22}" type="sibTrans" cxnId="{3DE3FF3D-600D-47DC-94C2-794CCD12C735}">
      <dgm:prSet/>
      <dgm:spPr/>
      <dgm:t>
        <a:bodyPr/>
        <a:lstStyle/>
        <a:p>
          <a:endParaRPr lang="en-US"/>
        </a:p>
      </dgm:t>
    </dgm:pt>
    <dgm:pt modelId="{AB85A513-E3E3-47A8-A888-F1C5E8E286DD}" type="pres">
      <dgm:prSet presAssocID="{24DF8F0E-EE3B-4047-8154-DB3D5EC8DD9C}" presName="root" presStyleCnt="0">
        <dgm:presLayoutVars>
          <dgm:dir/>
          <dgm:resizeHandles val="exact"/>
        </dgm:presLayoutVars>
      </dgm:prSet>
      <dgm:spPr/>
    </dgm:pt>
    <dgm:pt modelId="{50DB12B7-B775-41A1-B394-D42E92068384}" type="pres">
      <dgm:prSet presAssocID="{24DF8F0E-EE3B-4047-8154-DB3D5EC8DD9C}" presName="container" presStyleCnt="0">
        <dgm:presLayoutVars>
          <dgm:dir/>
          <dgm:resizeHandles val="exact"/>
        </dgm:presLayoutVars>
      </dgm:prSet>
      <dgm:spPr/>
    </dgm:pt>
    <dgm:pt modelId="{FAFE506F-9C94-41D1-85B2-4C8C7FDE7BFC}" type="pres">
      <dgm:prSet presAssocID="{A011F144-008A-49D2-BF21-28A49487EBDF}" presName="compNode" presStyleCnt="0"/>
      <dgm:spPr/>
    </dgm:pt>
    <dgm:pt modelId="{8BFA1260-AC87-4A24-AC56-A1824E1D074E}" type="pres">
      <dgm:prSet presAssocID="{A011F144-008A-49D2-BF21-28A49487EBDF}" presName="iconBgRect" presStyleLbl="bgShp" presStyleIdx="0" presStyleCnt="3"/>
      <dgm:spPr/>
    </dgm:pt>
    <dgm:pt modelId="{FA8394D8-3B69-4EF6-B284-E5AF5192B0AB}" type="pres">
      <dgm:prSet presAssocID="{A011F144-008A-49D2-BF21-28A49487EBD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 with solid fill"/>
        </a:ext>
      </dgm:extLst>
    </dgm:pt>
    <dgm:pt modelId="{56946524-2437-4267-B80E-901F225C3C4E}" type="pres">
      <dgm:prSet presAssocID="{A011F144-008A-49D2-BF21-28A49487EBDF}" presName="spaceRect" presStyleCnt="0"/>
      <dgm:spPr/>
    </dgm:pt>
    <dgm:pt modelId="{7AEF0983-10E0-40A8-B049-8CA1127C0C0D}" type="pres">
      <dgm:prSet presAssocID="{A011F144-008A-49D2-BF21-28A49487EBDF}" presName="textRect" presStyleLbl="revTx" presStyleIdx="0" presStyleCnt="3">
        <dgm:presLayoutVars>
          <dgm:chMax val="1"/>
          <dgm:chPref val="1"/>
        </dgm:presLayoutVars>
      </dgm:prSet>
      <dgm:spPr/>
    </dgm:pt>
    <dgm:pt modelId="{28DFF7A4-B2A3-47D2-AED6-EA89B0C4F326}" type="pres">
      <dgm:prSet presAssocID="{E1225729-C59F-4F05-BEEC-810DCAD470C6}" presName="sibTrans" presStyleLbl="sibTrans2D1" presStyleIdx="0" presStyleCnt="0"/>
      <dgm:spPr/>
    </dgm:pt>
    <dgm:pt modelId="{0299CF1D-0C75-4FF9-A618-5770C5544C1B}" type="pres">
      <dgm:prSet presAssocID="{B38CA056-D040-4303-86B8-4940BD8876E6}" presName="compNode" presStyleCnt="0"/>
      <dgm:spPr/>
    </dgm:pt>
    <dgm:pt modelId="{BE8B4F05-9EC7-48C8-ACC8-22DC9BB81339}" type="pres">
      <dgm:prSet presAssocID="{B38CA056-D040-4303-86B8-4940BD8876E6}" presName="iconBgRect" presStyleLbl="bgShp" presStyleIdx="1" presStyleCnt="3"/>
      <dgm:spPr/>
    </dgm:pt>
    <dgm:pt modelId="{8E688CEB-DE7D-46EA-B19E-92C9E2231985}" type="pres">
      <dgm:prSet presAssocID="{B38CA056-D040-4303-86B8-4940BD8876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ute (Two Pins With A Path) with solid fill"/>
        </a:ext>
      </dgm:extLst>
    </dgm:pt>
    <dgm:pt modelId="{006DE9CB-120C-4EC3-9520-0DEB73CD0495}" type="pres">
      <dgm:prSet presAssocID="{B38CA056-D040-4303-86B8-4940BD8876E6}" presName="spaceRect" presStyleCnt="0"/>
      <dgm:spPr/>
    </dgm:pt>
    <dgm:pt modelId="{C84AA2EE-239B-4680-AB24-C4ADBC1C9758}" type="pres">
      <dgm:prSet presAssocID="{B38CA056-D040-4303-86B8-4940BD8876E6}" presName="textRect" presStyleLbl="revTx" presStyleIdx="1" presStyleCnt="3">
        <dgm:presLayoutVars>
          <dgm:chMax val="1"/>
          <dgm:chPref val="1"/>
        </dgm:presLayoutVars>
      </dgm:prSet>
      <dgm:spPr/>
    </dgm:pt>
    <dgm:pt modelId="{A5334E69-168B-4735-9338-53F9A6A851A1}" type="pres">
      <dgm:prSet presAssocID="{B64ED756-379D-4C4E-9FDC-8545D99584E3}" presName="sibTrans" presStyleLbl="sibTrans2D1" presStyleIdx="0" presStyleCnt="0"/>
      <dgm:spPr/>
    </dgm:pt>
    <dgm:pt modelId="{B32C926F-B5EE-4704-90EE-5B02E9EBFA47}" type="pres">
      <dgm:prSet presAssocID="{6788BD95-A18E-4E47-BCB3-BD1E8A994697}" presName="compNode" presStyleCnt="0"/>
      <dgm:spPr/>
    </dgm:pt>
    <dgm:pt modelId="{B1C26D5A-80E3-4358-999C-15132A74FED7}" type="pres">
      <dgm:prSet presAssocID="{6788BD95-A18E-4E47-BCB3-BD1E8A994697}" presName="iconBgRect" presStyleLbl="bgShp" presStyleIdx="2" presStyleCnt="3"/>
      <dgm:spPr/>
    </dgm:pt>
    <dgm:pt modelId="{E24B5ABD-0445-4FA9-B60D-4A23F5FDEA9B}" type="pres">
      <dgm:prSet presAssocID="{6788BD95-A18E-4E47-BCB3-BD1E8A99469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90F0B26-B21F-4AF2-BFE2-716F2BFFF7EC}" type="pres">
      <dgm:prSet presAssocID="{6788BD95-A18E-4E47-BCB3-BD1E8A994697}" presName="spaceRect" presStyleCnt="0"/>
      <dgm:spPr/>
    </dgm:pt>
    <dgm:pt modelId="{35D91CC3-FF50-48AD-B040-0E189A6DC7D5}" type="pres">
      <dgm:prSet presAssocID="{6788BD95-A18E-4E47-BCB3-BD1E8A99469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528EB09-121A-4B04-BACF-7A125ED4F85A}" type="presOf" srcId="{E1225729-C59F-4F05-BEEC-810DCAD470C6}" destId="{28DFF7A4-B2A3-47D2-AED6-EA89B0C4F326}" srcOrd="0" destOrd="0" presId="urn:microsoft.com/office/officeart/2018/2/layout/IconCircleList"/>
    <dgm:cxn modelId="{3DE3FF3D-600D-47DC-94C2-794CCD12C735}" srcId="{24DF8F0E-EE3B-4047-8154-DB3D5EC8DD9C}" destId="{6788BD95-A18E-4E47-BCB3-BD1E8A994697}" srcOrd="2" destOrd="0" parTransId="{18595774-C316-4819-8EA8-995AF0EB7A66}" sibTransId="{64D468D8-3333-43FF-8F9B-36CD23A0DB22}"/>
    <dgm:cxn modelId="{50FDDD6F-2E5B-44D6-AA8B-526817634B46}" type="presOf" srcId="{B64ED756-379D-4C4E-9FDC-8545D99584E3}" destId="{A5334E69-168B-4735-9338-53F9A6A851A1}" srcOrd="0" destOrd="0" presId="urn:microsoft.com/office/officeart/2018/2/layout/IconCircleList"/>
    <dgm:cxn modelId="{5CE31B71-ADF1-4933-A5B8-2CDA10C80BC8}" srcId="{24DF8F0E-EE3B-4047-8154-DB3D5EC8DD9C}" destId="{B38CA056-D040-4303-86B8-4940BD8876E6}" srcOrd="1" destOrd="0" parTransId="{FF085890-8B9D-4E9F-89FC-C1ECB626FC05}" sibTransId="{B64ED756-379D-4C4E-9FDC-8545D99584E3}"/>
    <dgm:cxn modelId="{ACC9CD77-2DC1-48A4-8B22-34E67BE6CFE5}" type="presOf" srcId="{B38CA056-D040-4303-86B8-4940BD8876E6}" destId="{C84AA2EE-239B-4680-AB24-C4ADBC1C9758}" srcOrd="0" destOrd="0" presId="urn:microsoft.com/office/officeart/2018/2/layout/IconCircleList"/>
    <dgm:cxn modelId="{73176C85-93EA-4878-8026-CC94DBFDBD91}" type="presOf" srcId="{24DF8F0E-EE3B-4047-8154-DB3D5EC8DD9C}" destId="{AB85A513-E3E3-47A8-A888-F1C5E8E286DD}" srcOrd="0" destOrd="0" presId="urn:microsoft.com/office/officeart/2018/2/layout/IconCircleList"/>
    <dgm:cxn modelId="{59FD1B94-5F50-4130-9D2F-656C355BAF9D}" type="presOf" srcId="{6788BD95-A18E-4E47-BCB3-BD1E8A994697}" destId="{35D91CC3-FF50-48AD-B040-0E189A6DC7D5}" srcOrd="0" destOrd="0" presId="urn:microsoft.com/office/officeart/2018/2/layout/IconCircleList"/>
    <dgm:cxn modelId="{35382B97-58FF-446C-9E62-B4B2B379A193}" type="presOf" srcId="{A011F144-008A-49D2-BF21-28A49487EBDF}" destId="{7AEF0983-10E0-40A8-B049-8CA1127C0C0D}" srcOrd="0" destOrd="0" presId="urn:microsoft.com/office/officeart/2018/2/layout/IconCircleList"/>
    <dgm:cxn modelId="{6B1E62EE-972B-41AC-8275-1CCC72AF2CFC}" srcId="{24DF8F0E-EE3B-4047-8154-DB3D5EC8DD9C}" destId="{A011F144-008A-49D2-BF21-28A49487EBDF}" srcOrd="0" destOrd="0" parTransId="{34050191-C8BB-40F7-A45E-89FED3FDC9FD}" sibTransId="{E1225729-C59F-4F05-BEEC-810DCAD470C6}"/>
    <dgm:cxn modelId="{12751143-4803-431A-BA5F-3A936F5E8806}" type="presParOf" srcId="{AB85A513-E3E3-47A8-A888-F1C5E8E286DD}" destId="{50DB12B7-B775-41A1-B394-D42E92068384}" srcOrd="0" destOrd="0" presId="urn:microsoft.com/office/officeart/2018/2/layout/IconCircleList"/>
    <dgm:cxn modelId="{48CDC108-3767-4875-B358-9EB1CF36F942}" type="presParOf" srcId="{50DB12B7-B775-41A1-B394-D42E92068384}" destId="{FAFE506F-9C94-41D1-85B2-4C8C7FDE7BFC}" srcOrd="0" destOrd="0" presId="urn:microsoft.com/office/officeart/2018/2/layout/IconCircleList"/>
    <dgm:cxn modelId="{FDF6341D-0F5F-47E5-A87F-A0AD7C976099}" type="presParOf" srcId="{FAFE506F-9C94-41D1-85B2-4C8C7FDE7BFC}" destId="{8BFA1260-AC87-4A24-AC56-A1824E1D074E}" srcOrd="0" destOrd="0" presId="urn:microsoft.com/office/officeart/2018/2/layout/IconCircleList"/>
    <dgm:cxn modelId="{C6519851-CE85-401E-A6F9-7A3A40D16611}" type="presParOf" srcId="{FAFE506F-9C94-41D1-85B2-4C8C7FDE7BFC}" destId="{FA8394D8-3B69-4EF6-B284-E5AF5192B0AB}" srcOrd="1" destOrd="0" presId="urn:microsoft.com/office/officeart/2018/2/layout/IconCircleList"/>
    <dgm:cxn modelId="{B36F33F1-4800-4EDD-8E16-D3ED7B676AAB}" type="presParOf" srcId="{FAFE506F-9C94-41D1-85B2-4C8C7FDE7BFC}" destId="{56946524-2437-4267-B80E-901F225C3C4E}" srcOrd="2" destOrd="0" presId="urn:microsoft.com/office/officeart/2018/2/layout/IconCircleList"/>
    <dgm:cxn modelId="{F4628995-AD62-4804-936B-667279E0E386}" type="presParOf" srcId="{FAFE506F-9C94-41D1-85B2-4C8C7FDE7BFC}" destId="{7AEF0983-10E0-40A8-B049-8CA1127C0C0D}" srcOrd="3" destOrd="0" presId="urn:microsoft.com/office/officeart/2018/2/layout/IconCircleList"/>
    <dgm:cxn modelId="{C59FE290-8F50-48F8-B8EA-94A6B7632593}" type="presParOf" srcId="{50DB12B7-B775-41A1-B394-D42E92068384}" destId="{28DFF7A4-B2A3-47D2-AED6-EA89B0C4F326}" srcOrd="1" destOrd="0" presId="urn:microsoft.com/office/officeart/2018/2/layout/IconCircleList"/>
    <dgm:cxn modelId="{FF0214B0-9A43-4750-877C-1516330E3F3D}" type="presParOf" srcId="{50DB12B7-B775-41A1-B394-D42E92068384}" destId="{0299CF1D-0C75-4FF9-A618-5770C5544C1B}" srcOrd="2" destOrd="0" presId="urn:microsoft.com/office/officeart/2018/2/layout/IconCircleList"/>
    <dgm:cxn modelId="{04957C07-343F-4D32-9003-846E45FBC101}" type="presParOf" srcId="{0299CF1D-0C75-4FF9-A618-5770C5544C1B}" destId="{BE8B4F05-9EC7-48C8-ACC8-22DC9BB81339}" srcOrd="0" destOrd="0" presId="urn:microsoft.com/office/officeart/2018/2/layout/IconCircleList"/>
    <dgm:cxn modelId="{EAD6936E-4808-4489-BCDE-5E52953FB487}" type="presParOf" srcId="{0299CF1D-0C75-4FF9-A618-5770C5544C1B}" destId="{8E688CEB-DE7D-46EA-B19E-92C9E2231985}" srcOrd="1" destOrd="0" presId="urn:microsoft.com/office/officeart/2018/2/layout/IconCircleList"/>
    <dgm:cxn modelId="{4F451027-C871-4425-AD1A-5D6C7A8E8962}" type="presParOf" srcId="{0299CF1D-0C75-4FF9-A618-5770C5544C1B}" destId="{006DE9CB-120C-4EC3-9520-0DEB73CD0495}" srcOrd="2" destOrd="0" presId="urn:microsoft.com/office/officeart/2018/2/layout/IconCircleList"/>
    <dgm:cxn modelId="{E1C9B7EC-5993-4726-B6AF-595A87CECDA9}" type="presParOf" srcId="{0299CF1D-0C75-4FF9-A618-5770C5544C1B}" destId="{C84AA2EE-239B-4680-AB24-C4ADBC1C9758}" srcOrd="3" destOrd="0" presId="urn:microsoft.com/office/officeart/2018/2/layout/IconCircleList"/>
    <dgm:cxn modelId="{790DD2DC-D469-4AAA-9368-9C3FD4ABF5E5}" type="presParOf" srcId="{50DB12B7-B775-41A1-B394-D42E92068384}" destId="{A5334E69-168B-4735-9338-53F9A6A851A1}" srcOrd="3" destOrd="0" presId="urn:microsoft.com/office/officeart/2018/2/layout/IconCircleList"/>
    <dgm:cxn modelId="{D92D0956-610C-47DA-8D97-F219BC0971E9}" type="presParOf" srcId="{50DB12B7-B775-41A1-B394-D42E92068384}" destId="{B32C926F-B5EE-4704-90EE-5B02E9EBFA47}" srcOrd="4" destOrd="0" presId="urn:microsoft.com/office/officeart/2018/2/layout/IconCircleList"/>
    <dgm:cxn modelId="{2F0B0131-FEB7-4864-B368-0C4603C8704D}" type="presParOf" srcId="{B32C926F-B5EE-4704-90EE-5B02E9EBFA47}" destId="{B1C26D5A-80E3-4358-999C-15132A74FED7}" srcOrd="0" destOrd="0" presId="urn:microsoft.com/office/officeart/2018/2/layout/IconCircleList"/>
    <dgm:cxn modelId="{566F6E11-4273-457A-8597-80D74E20538A}" type="presParOf" srcId="{B32C926F-B5EE-4704-90EE-5B02E9EBFA47}" destId="{E24B5ABD-0445-4FA9-B60D-4A23F5FDEA9B}" srcOrd="1" destOrd="0" presId="urn:microsoft.com/office/officeart/2018/2/layout/IconCircleList"/>
    <dgm:cxn modelId="{FF89F0D4-DC32-4B01-93F3-F8996F6F55E5}" type="presParOf" srcId="{B32C926F-B5EE-4704-90EE-5B02E9EBFA47}" destId="{A90F0B26-B21F-4AF2-BFE2-716F2BFFF7EC}" srcOrd="2" destOrd="0" presId="urn:microsoft.com/office/officeart/2018/2/layout/IconCircleList"/>
    <dgm:cxn modelId="{368BF595-FFBD-4495-B73C-18CD881AB88F}" type="presParOf" srcId="{B32C926F-B5EE-4704-90EE-5B02E9EBFA47}" destId="{35D91CC3-FF50-48AD-B040-0E189A6DC7D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871FAE-25BF-4737-9D3B-50E263D5A9AA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D736650-9F6B-4A7E-BDD0-51547D310711}">
      <dgm:prSet phldrT="[Tekst]"/>
      <dgm:spPr/>
      <dgm:t>
        <a:bodyPr/>
        <a:lstStyle/>
        <a:p>
          <a:r>
            <a:rPr lang="nl-NL" dirty="0"/>
            <a:t>Benefits</a:t>
          </a:r>
        </a:p>
      </dgm:t>
    </dgm:pt>
    <dgm:pt modelId="{4CF19D4D-B549-45B2-81A4-0617F5B47F54}" type="parTrans" cxnId="{AF5A038F-5827-4C9C-AC79-FCF75BABD4DA}">
      <dgm:prSet/>
      <dgm:spPr/>
      <dgm:t>
        <a:bodyPr/>
        <a:lstStyle/>
        <a:p>
          <a:endParaRPr lang="nl-NL"/>
        </a:p>
      </dgm:t>
    </dgm:pt>
    <dgm:pt modelId="{A59DD4DE-A38E-4C86-A3DB-CAD56ECD0449}" type="sibTrans" cxnId="{AF5A038F-5827-4C9C-AC79-FCF75BABD4DA}">
      <dgm:prSet/>
      <dgm:spPr/>
      <dgm:t>
        <a:bodyPr/>
        <a:lstStyle/>
        <a:p>
          <a:endParaRPr lang="nl-NL"/>
        </a:p>
      </dgm:t>
    </dgm:pt>
    <dgm:pt modelId="{4201FAEE-3092-410E-8F94-1F4D0F58FACD}">
      <dgm:prSet phldrT="[Tekst]"/>
      <dgm:spPr/>
      <dgm:t>
        <a:bodyPr/>
        <a:lstStyle/>
        <a:p>
          <a:r>
            <a:rPr lang="nl-NL" dirty="0" err="1"/>
            <a:t>Costs</a:t>
          </a:r>
          <a:endParaRPr lang="nl-NL" dirty="0"/>
        </a:p>
      </dgm:t>
    </dgm:pt>
    <dgm:pt modelId="{EBD4E9DC-6240-432D-B120-B821B7DA8CBB}" type="parTrans" cxnId="{A242F151-EAF1-487C-8D20-65EECB86F068}">
      <dgm:prSet/>
      <dgm:spPr/>
      <dgm:t>
        <a:bodyPr/>
        <a:lstStyle/>
        <a:p>
          <a:endParaRPr lang="nl-NL"/>
        </a:p>
      </dgm:t>
    </dgm:pt>
    <dgm:pt modelId="{D53ED191-7D94-490C-9779-C8AB95165375}" type="sibTrans" cxnId="{A242F151-EAF1-487C-8D20-65EECB86F068}">
      <dgm:prSet/>
      <dgm:spPr/>
      <dgm:t>
        <a:bodyPr/>
        <a:lstStyle/>
        <a:p>
          <a:endParaRPr lang="nl-NL"/>
        </a:p>
      </dgm:t>
    </dgm:pt>
    <dgm:pt modelId="{0293E901-75D7-4EBD-9157-E58AB9BDB7B0}">
      <dgm:prSet phldrT="[Tekst]"/>
      <dgm:spPr/>
      <dgm:t>
        <a:bodyPr/>
        <a:lstStyle/>
        <a:p>
          <a:r>
            <a:rPr lang="nl-NL" dirty="0" err="1"/>
            <a:t>Burden</a:t>
          </a:r>
          <a:endParaRPr lang="nl-NL" dirty="0"/>
        </a:p>
      </dgm:t>
    </dgm:pt>
    <dgm:pt modelId="{B071282A-14E1-4663-8875-05D0A4477EAB}" type="parTrans" cxnId="{88484071-30A3-496E-B3DA-AC508A4CE6C2}">
      <dgm:prSet/>
      <dgm:spPr/>
      <dgm:t>
        <a:bodyPr/>
        <a:lstStyle/>
        <a:p>
          <a:endParaRPr lang="nl-NL"/>
        </a:p>
      </dgm:t>
    </dgm:pt>
    <dgm:pt modelId="{D0407C83-F3CE-439E-86D9-EBE8637B2222}" type="sibTrans" cxnId="{88484071-30A3-496E-B3DA-AC508A4CE6C2}">
      <dgm:prSet/>
      <dgm:spPr/>
      <dgm:t>
        <a:bodyPr/>
        <a:lstStyle/>
        <a:p>
          <a:endParaRPr lang="nl-NL"/>
        </a:p>
      </dgm:t>
    </dgm:pt>
    <dgm:pt modelId="{565DCE14-C3EC-4817-A831-F3D7DC5CBADF}">
      <dgm:prSet phldrT="[Tekst]"/>
      <dgm:spPr/>
      <dgm:t>
        <a:bodyPr/>
        <a:lstStyle/>
        <a:p>
          <a:r>
            <a:rPr lang="nl-NL" dirty="0"/>
            <a:t>Statistical </a:t>
          </a:r>
          <a:r>
            <a:rPr lang="nl-NL" dirty="0" err="1"/>
            <a:t>value</a:t>
          </a:r>
          <a:r>
            <a:rPr lang="nl-NL" dirty="0"/>
            <a:t> of extra </a:t>
          </a:r>
          <a:r>
            <a:rPr lang="nl-NL" dirty="0" err="1"/>
            <a:t>days</a:t>
          </a:r>
          <a:endParaRPr lang="nl-NL" dirty="0"/>
        </a:p>
      </dgm:t>
    </dgm:pt>
    <dgm:pt modelId="{4FA13846-92FE-4F4A-B833-242472BCF13E}" type="sibTrans" cxnId="{03645690-72BF-4E08-BBEE-927EC7E4EFC0}">
      <dgm:prSet/>
      <dgm:spPr/>
      <dgm:t>
        <a:bodyPr/>
        <a:lstStyle/>
        <a:p>
          <a:endParaRPr lang="nl-NL"/>
        </a:p>
      </dgm:t>
    </dgm:pt>
    <dgm:pt modelId="{A8320310-7153-4B5D-9C0E-19F2898C615C}" type="parTrans" cxnId="{03645690-72BF-4E08-BBEE-927EC7E4EFC0}">
      <dgm:prSet/>
      <dgm:spPr/>
      <dgm:t>
        <a:bodyPr/>
        <a:lstStyle/>
        <a:p>
          <a:endParaRPr lang="nl-NL"/>
        </a:p>
      </dgm:t>
    </dgm:pt>
    <dgm:pt modelId="{0E20B046-0262-40BE-A345-6BCE4631482D}">
      <dgm:prSet phldrT="[Tekst]"/>
      <dgm:spPr/>
      <dgm:t>
        <a:bodyPr/>
        <a:lstStyle/>
        <a:p>
          <a:endParaRPr lang="nl-NL" dirty="0"/>
        </a:p>
      </dgm:t>
    </dgm:pt>
    <dgm:pt modelId="{B8D44963-3263-44D0-9CBC-39102CECFD50}" type="parTrans" cxnId="{08A734D0-D39D-4AB3-BFF9-513B694B54AB}">
      <dgm:prSet/>
      <dgm:spPr/>
      <dgm:t>
        <a:bodyPr/>
        <a:lstStyle/>
        <a:p>
          <a:endParaRPr lang="nl-NL"/>
        </a:p>
      </dgm:t>
    </dgm:pt>
    <dgm:pt modelId="{10119481-242F-404F-A35D-DAE9538642F0}" type="sibTrans" cxnId="{08A734D0-D39D-4AB3-BFF9-513B694B54AB}">
      <dgm:prSet/>
      <dgm:spPr/>
      <dgm:t>
        <a:bodyPr/>
        <a:lstStyle/>
        <a:p>
          <a:endParaRPr lang="nl-NL"/>
        </a:p>
      </dgm:t>
    </dgm:pt>
    <dgm:pt modelId="{05A9D011-852C-47C2-A2B9-050135539B83}">
      <dgm:prSet phldrT="[Tekst]"/>
      <dgm:spPr/>
      <dgm:t>
        <a:bodyPr/>
        <a:lstStyle/>
        <a:p>
          <a:r>
            <a:rPr lang="nl-NL" dirty="0" err="1"/>
            <a:t>Nonresponse</a:t>
          </a:r>
          <a:endParaRPr lang="nl-NL" dirty="0"/>
        </a:p>
      </dgm:t>
    </dgm:pt>
    <dgm:pt modelId="{21B110DC-0814-4FB8-9F5A-81F5E40AF7FB}" type="parTrans" cxnId="{973E1B29-8668-4E27-B273-A44E88F11ADE}">
      <dgm:prSet/>
      <dgm:spPr/>
      <dgm:t>
        <a:bodyPr/>
        <a:lstStyle/>
        <a:p>
          <a:endParaRPr lang="nl-NL"/>
        </a:p>
      </dgm:t>
    </dgm:pt>
    <dgm:pt modelId="{C7D96225-4EA9-4929-95B5-C3F7DD097542}" type="sibTrans" cxnId="{973E1B29-8668-4E27-B273-A44E88F11ADE}">
      <dgm:prSet/>
      <dgm:spPr/>
      <dgm:t>
        <a:bodyPr/>
        <a:lstStyle/>
        <a:p>
          <a:endParaRPr lang="nl-NL"/>
        </a:p>
      </dgm:t>
    </dgm:pt>
    <dgm:pt modelId="{9A7CCD24-ADCE-4A6E-86BA-2E4714C24473}">
      <dgm:prSet phldrT="[Tekst]"/>
      <dgm:spPr/>
      <dgm:t>
        <a:bodyPr/>
        <a:lstStyle/>
        <a:p>
          <a:r>
            <a:rPr lang="nl-NL" dirty="0"/>
            <a:t>Time 	</a:t>
          </a:r>
        </a:p>
      </dgm:t>
    </dgm:pt>
    <dgm:pt modelId="{085D94D4-8429-4764-B2FB-9B4E1839DFF4}" type="parTrans" cxnId="{E98F995A-D1B8-44BB-A77D-A1B8CFBD2125}">
      <dgm:prSet/>
      <dgm:spPr/>
      <dgm:t>
        <a:bodyPr/>
        <a:lstStyle/>
        <a:p>
          <a:endParaRPr lang="nl-NL"/>
        </a:p>
      </dgm:t>
    </dgm:pt>
    <dgm:pt modelId="{4F04FD99-9DFB-4A21-B579-FF028AEC385E}" type="sibTrans" cxnId="{E98F995A-D1B8-44BB-A77D-A1B8CFBD2125}">
      <dgm:prSet/>
      <dgm:spPr/>
      <dgm:t>
        <a:bodyPr/>
        <a:lstStyle/>
        <a:p>
          <a:endParaRPr lang="nl-NL"/>
        </a:p>
      </dgm:t>
    </dgm:pt>
    <dgm:pt modelId="{2C8646BB-CE16-44A3-8A89-802F21DE5CD2}">
      <dgm:prSet phldrT="[Tekst]"/>
      <dgm:spPr/>
      <dgm:t>
        <a:bodyPr/>
        <a:lstStyle/>
        <a:p>
          <a:r>
            <a:rPr lang="nl-NL" dirty="0" err="1"/>
            <a:t>Inter</a:t>
          </a:r>
          <a:r>
            <a:rPr lang="nl-NL" dirty="0"/>
            <a:t>- </a:t>
          </a:r>
          <a:r>
            <a:rPr lang="nl-NL" dirty="0" err="1"/>
            <a:t>and</a:t>
          </a:r>
          <a:r>
            <a:rPr lang="nl-NL" dirty="0"/>
            <a:t> intra- </a:t>
          </a:r>
          <a:r>
            <a:rPr lang="nl-NL" dirty="0" err="1"/>
            <a:t>individual</a:t>
          </a:r>
          <a:r>
            <a:rPr lang="nl-NL" dirty="0"/>
            <a:t> </a:t>
          </a:r>
          <a:r>
            <a:rPr lang="nl-NL" dirty="0" err="1"/>
            <a:t>variance</a:t>
          </a:r>
          <a:endParaRPr lang="nl-NL" dirty="0"/>
        </a:p>
      </dgm:t>
    </dgm:pt>
    <dgm:pt modelId="{DA95A685-0644-4482-B7EF-F3B88CD62225}" type="parTrans" cxnId="{99DFBAC7-CE72-40BF-96B0-322E884E3E86}">
      <dgm:prSet/>
      <dgm:spPr/>
      <dgm:t>
        <a:bodyPr/>
        <a:lstStyle/>
        <a:p>
          <a:endParaRPr lang="nl-NL"/>
        </a:p>
      </dgm:t>
    </dgm:pt>
    <dgm:pt modelId="{5D38DFA8-4FAA-4B60-98AD-2FA20735F35F}" type="sibTrans" cxnId="{99DFBAC7-CE72-40BF-96B0-322E884E3E86}">
      <dgm:prSet/>
      <dgm:spPr/>
      <dgm:t>
        <a:bodyPr/>
        <a:lstStyle/>
        <a:p>
          <a:endParaRPr lang="nl-NL"/>
        </a:p>
      </dgm:t>
    </dgm:pt>
    <dgm:pt modelId="{E060C5C3-3CF7-400A-95F1-A213701FC293}">
      <dgm:prSet phldrT="[Tekst]"/>
      <dgm:spPr/>
      <dgm:t>
        <a:bodyPr/>
        <a:lstStyle/>
        <a:p>
          <a:r>
            <a:rPr lang="nl-NL" dirty="0" err="1"/>
            <a:t>Reliability</a:t>
          </a:r>
          <a:r>
            <a:rPr lang="nl-NL" dirty="0"/>
            <a:t> </a:t>
          </a:r>
        </a:p>
      </dgm:t>
    </dgm:pt>
    <dgm:pt modelId="{492B30E6-32DB-42F1-98A0-253DA47CB9F0}" type="parTrans" cxnId="{A52C7016-36D9-4BEC-A90A-F549FAC3E093}">
      <dgm:prSet/>
      <dgm:spPr/>
      <dgm:t>
        <a:bodyPr/>
        <a:lstStyle/>
        <a:p>
          <a:endParaRPr lang="nl-NL"/>
        </a:p>
      </dgm:t>
    </dgm:pt>
    <dgm:pt modelId="{F806B889-A33B-41DA-9041-3D2AEA73353F}" type="sibTrans" cxnId="{A52C7016-36D9-4BEC-A90A-F549FAC3E093}">
      <dgm:prSet/>
      <dgm:spPr/>
      <dgm:t>
        <a:bodyPr/>
        <a:lstStyle/>
        <a:p>
          <a:endParaRPr lang="nl-NL"/>
        </a:p>
      </dgm:t>
    </dgm:pt>
    <dgm:pt modelId="{85ABC666-FEDE-4087-A6CD-251660790169}">
      <dgm:prSet phldrT="[Tekst]"/>
      <dgm:spPr/>
      <dgm:t>
        <a:bodyPr/>
        <a:lstStyle/>
        <a:p>
          <a:r>
            <a:rPr lang="nl-NL" dirty="0" err="1"/>
            <a:t>Dropout</a:t>
          </a:r>
          <a:endParaRPr lang="nl-NL" dirty="0"/>
        </a:p>
      </dgm:t>
    </dgm:pt>
    <dgm:pt modelId="{0DB33CD9-09AB-4B9A-9D05-B4F1F1DFF83D}" type="parTrans" cxnId="{AE779CEC-B193-42C1-9072-6B6FFCF541E0}">
      <dgm:prSet/>
      <dgm:spPr/>
    </dgm:pt>
    <dgm:pt modelId="{6F61830A-384E-4E84-814C-0EFE8D2B8F3B}" type="sibTrans" cxnId="{AE779CEC-B193-42C1-9072-6B6FFCF541E0}">
      <dgm:prSet/>
      <dgm:spPr/>
    </dgm:pt>
    <dgm:pt modelId="{8517647C-EAEE-49B7-909A-A618FF966775}" type="pres">
      <dgm:prSet presAssocID="{30871FAE-25BF-4737-9D3B-50E263D5A9A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6F43AF58-1783-46E6-9B2C-158CCE4009A9}" type="pres">
      <dgm:prSet presAssocID="{30871FAE-25BF-4737-9D3B-50E263D5A9AA}" presName="Background" presStyleLbl="bgImgPlace1" presStyleIdx="0" presStyleCnt="1"/>
      <dgm:spPr/>
    </dgm:pt>
    <dgm:pt modelId="{3A8503F6-E66E-4074-877C-F212F228834A}" type="pres">
      <dgm:prSet presAssocID="{30871FAE-25BF-4737-9D3B-50E263D5A9AA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B815147-3AC7-461D-B9F1-B7B4A2043D5C}" type="pres">
      <dgm:prSet presAssocID="{30871FAE-25BF-4737-9D3B-50E263D5A9AA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36D3E5B-0D2B-4394-8144-19FC11BAD32B}" type="pres">
      <dgm:prSet presAssocID="{30871FAE-25BF-4737-9D3B-50E263D5A9AA}" presName="Plus" presStyleLbl="alignNode1" presStyleIdx="0" presStyleCnt="2"/>
      <dgm:spPr/>
    </dgm:pt>
    <dgm:pt modelId="{489F946E-AD3F-4B30-93C6-301E842E4259}" type="pres">
      <dgm:prSet presAssocID="{30871FAE-25BF-4737-9D3B-50E263D5A9AA}" presName="Minus" presStyleLbl="alignNode1" presStyleIdx="1" presStyleCnt="2"/>
      <dgm:spPr/>
    </dgm:pt>
    <dgm:pt modelId="{00E22140-06D5-49DD-BFE5-A0E28080D566}" type="pres">
      <dgm:prSet presAssocID="{30871FAE-25BF-4737-9D3B-50E263D5A9AA}" presName="Divider" presStyleLbl="parChTrans1D1" presStyleIdx="0" presStyleCnt="1"/>
      <dgm:spPr/>
    </dgm:pt>
  </dgm:ptLst>
  <dgm:cxnLst>
    <dgm:cxn modelId="{A52C7016-36D9-4BEC-A90A-F549FAC3E093}" srcId="{565DCE14-C3EC-4817-A831-F3D7DC5CBADF}" destId="{E060C5C3-3CF7-400A-95F1-A213701FC293}" srcOrd="1" destOrd="0" parTransId="{492B30E6-32DB-42F1-98A0-253DA47CB9F0}" sibTransId="{F806B889-A33B-41DA-9041-3D2AEA73353F}"/>
    <dgm:cxn modelId="{A30BE226-D57A-4C44-B648-7A5AE8A1249D}" type="presOf" srcId="{0293E901-75D7-4EBD-9157-E58AB9BDB7B0}" destId="{2B815147-3AC7-461D-B9F1-B7B4A2043D5C}" srcOrd="0" destOrd="1" presId="urn:microsoft.com/office/officeart/2009/3/layout/PlusandMinus"/>
    <dgm:cxn modelId="{973E1B29-8668-4E27-B273-A44E88F11ADE}" srcId="{0293E901-75D7-4EBD-9157-E58AB9BDB7B0}" destId="{05A9D011-852C-47C2-A2B9-050135539B83}" srcOrd="0" destOrd="0" parTransId="{21B110DC-0814-4FB8-9F5A-81F5E40AF7FB}" sibTransId="{C7D96225-4EA9-4929-95B5-C3F7DD097542}"/>
    <dgm:cxn modelId="{5D86376B-AE51-422C-A41F-E891D3AFA537}" type="presOf" srcId="{565DCE14-C3EC-4817-A831-F3D7DC5CBADF}" destId="{3A8503F6-E66E-4074-877C-F212F228834A}" srcOrd="0" destOrd="1" presId="urn:microsoft.com/office/officeart/2009/3/layout/PlusandMinus"/>
    <dgm:cxn modelId="{88484071-30A3-496E-B3DA-AC508A4CE6C2}" srcId="{4201FAEE-3092-410E-8F94-1F4D0F58FACD}" destId="{0293E901-75D7-4EBD-9157-E58AB9BDB7B0}" srcOrd="0" destOrd="0" parTransId="{B071282A-14E1-4663-8875-05D0A4477EAB}" sibTransId="{D0407C83-F3CE-439E-86D9-EBE8637B2222}"/>
    <dgm:cxn modelId="{A242F151-EAF1-487C-8D20-65EECB86F068}" srcId="{30871FAE-25BF-4737-9D3B-50E263D5A9AA}" destId="{4201FAEE-3092-410E-8F94-1F4D0F58FACD}" srcOrd="1" destOrd="0" parTransId="{EBD4E9DC-6240-432D-B120-B821B7DA8CBB}" sibTransId="{D53ED191-7D94-490C-9779-C8AB95165375}"/>
    <dgm:cxn modelId="{C7FFD172-61C6-4530-81D2-E40B4159920E}" type="presOf" srcId="{85ABC666-FEDE-4087-A6CD-251660790169}" destId="{2B815147-3AC7-461D-B9F1-B7B4A2043D5C}" srcOrd="0" destOrd="3" presId="urn:microsoft.com/office/officeart/2009/3/layout/PlusandMinus"/>
    <dgm:cxn modelId="{F16AE477-08C5-4A3A-92E6-103734214607}" type="presOf" srcId="{9A7CCD24-ADCE-4A6E-86BA-2E4714C24473}" destId="{2B815147-3AC7-461D-B9F1-B7B4A2043D5C}" srcOrd="0" destOrd="4" presId="urn:microsoft.com/office/officeart/2009/3/layout/PlusandMinus"/>
    <dgm:cxn modelId="{3F2AF178-93CA-4AB0-9B3B-1DECACC505A3}" type="presOf" srcId="{2C8646BB-CE16-44A3-8A89-802F21DE5CD2}" destId="{3A8503F6-E66E-4074-877C-F212F228834A}" srcOrd="0" destOrd="2" presId="urn:microsoft.com/office/officeart/2009/3/layout/PlusandMinus"/>
    <dgm:cxn modelId="{E98F995A-D1B8-44BB-A77D-A1B8CFBD2125}" srcId="{0293E901-75D7-4EBD-9157-E58AB9BDB7B0}" destId="{9A7CCD24-ADCE-4A6E-86BA-2E4714C24473}" srcOrd="2" destOrd="0" parTransId="{085D94D4-8429-4764-B2FB-9B4E1839DFF4}" sibTransId="{4F04FD99-9DFB-4A21-B579-FF028AEC385E}"/>
    <dgm:cxn modelId="{AF5A038F-5827-4C9C-AC79-FCF75BABD4DA}" srcId="{30871FAE-25BF-4737-9D3B-50E263D5A9AA}" destId="{2D736650-9F6B-4A7E-BDD0-51547D310711}" srcOrd="0" destOrd="0" parTransId="{4CF19D4D-B549-45B2-81A4-0617F5B47F54}" sibTransId="{A59DD4DE-A38E-4C86-A3DB-CAD56ECD0449}"/>
    <dgm:cxn modelId="{03645690-72BF-4E08-BBEE-927EC7E4EFC0}" srcId="{2D736650-9F6B-4A7E-BDD0-51547D310711}" destId="{565DCE14-C3EC-4817-A831-F3D7DC5CBADF}" srcOrd="0" destOrd="0" parTransId="{A8320310-7153-4B5D-9C0E-19F2898C615C}" sibTransId="{4FA13846-92FE-4F4A-B833-242472BCF13E}"/>
    <dgm:cxn modelId="{3B6064A1-E6F4-44ED-B18E-832C3E5167BA}" type="presOf" srcId="{30871FAE-25BF-4737-9D3B-50E263D5A9AA}" destId="{8517647C-EAEE-49B7-909A-A618FF966775}" srcOrd="0" destOrd="0" presId="urn:microsoft.com/office/officeart/2009/3/layout/PlusandMinus"/>
    <dgm:cxn modelId="{248CFFAF-8BEA-4566-BDA9-9ADC3C044397}" type="presOf" srcId="{E060C5C3-3CF7-400A-95F1-A213701FC293}" destId="{3A8503F6-E66E-4074-877C-F212F228834A}" srcOrd="0" destOrd="3" presId="urn:microsoft.com/office/officeart/2009/3/layout/PlusandMinus"/>
    <dgm:cxn modelId="{6F4593C0-3CC1-4790-A307-38B2398EBF52}" type="presOf" srcId="{0E20B046-0262-40BE-A345-6BCE4631482D}" destId="{3A8503F6-E66E-4074-877C-F212F228834A}" srcOrd="0" destOrd="4" presId="urn:microsoft.com/office/officeart/2009/3/layout/PlusandMinus"/>
    <dgm:cxn modelId="{867059C2-CF99-4AFE-A1E9-E96459DAE369}" type="presOf" srcId="{2D736650-9F6B-4A7E-BDD0-51547D310711}" destId="{3A8503F6-E66E-4074-877C-F212F228834A}" srcOrd="0" destOrd="0" presId="urn:microsoft.com/office/officeart/2009/3/layout/PlusandMinus"/>
    <dgm:cxn modelId="{8B36B3C5-07C0-41C1-B1D6-BB583226B304}" type="presOf" srcId="{4201FAEE-3092-410E-8F94-1F4D0F58FACD}" destId="{2B815147-3AC7-461D-B9F1-B7B4A2043D5C}" srcOrd="0" destOrd="0" presId="urn:microsoft.com/office/officeart/2009/3/layout/PlusandMinus"/>
    <dgm:cxn modelId="{99DFBAC7-CE72-40BF-96B0-322E884E3E86}" srcId="{565DCE14-C3EC-4817-A831-F3D7DC5CBADF}" destId="{2C8646BB-CE16-44A3-8A89-802F21DE5CD2}" srcOrd="0" destOrd="0" parTransId="{DA95A685-0644-4482-B7EF-F3B88CD62225}" sibTransId="{5D38DFA8-4FAA-4B60-98AD-2FA20735F35F}"/>
    <dgm:cxn modelId="{08A734D0-D39D-4AB3-BFF9-513B694B54AB}" srcId="{2D736650-9F6B-4A7E-BDD0-51547D310711}" destId="{0E20B046-0262-40BE-A345-6BCE4631482D}" srcOrd="1" destOrd="0" parTransId="{B8D44963-3263-44D0-9CBC-39102CECFD50}" sibTransId="{10119481-242F-404F-A35D-DAE9538642F0}"/>
    <dgm:cxn modelId="{2F75A2E0-98C2-4346-97E3-11AD9DA78059}" type="presOf" srcId="{05A9D011-852C-47C2-A2B9-050135539B83}" destId="{2B815147-3AC7-461D-B9F1-B7B4A2043D5C}" srcOrd="0" destOrd="2" presId="urn:microsoft.com/office/officeart/2009/3/layout/PlusandMinus"/>
    <dgm:cxn modelId="{AE779CEC-B193-42C1-9072-6B6FFCF541E0}" srcId="{0293E901-75D7-4EBD-9157-E58AB9BDB7B0}" destId="{85ABC666-FEDE-4087-A6CD-251660790169}" srcOrd="1" destOrd="0" parTransId="{0DB33CD9-09AB-4B9A-9D05-B4F1F1DFF83D}" sibTransId="{6F61830A-384E-4E84-814C-0EFE8D2B8F3B}"/>
    <dgm:cxn modelId="{D45BA56F-F391-46C6-ACD7-37032DDF8A43}" type="presParOf" srcId="{8517647C-EAEE-49B7-909A-A618FF966775}" destId="{6F43AF58-1783-46E6-9B2C-158CCE4009A9}" srcOrd="0" destOrd="0" presId="urn:microsoft.com/office/officeart/2009/3/layout/PlusandMinus"/>
    <dgm:cxn modelId="{BB82FA95-88D5-4447-A747-67AEB00C3059}" type="presParOf" srcId="{8517647C-EAEE-49B7-909A-A618FF966775}" destId="{3A8503F6-E66E-4074-877C-F212F228834A}" srcOrd="1" destOrd="0" presId="urn:microsoft.com/office/officeart/2009/3/layout/PlusandMinus"/>
    <dgm:cxn modelId="{ABC80E9A-D914-459A-A313-AF49369F2C8C}" type="presParOf" srcId="{8517647C-EAEE-49B7-909A-A618FF966775}" destId="{2B815147-3AC7-461D-B9F1-B7B4A2043D5C}" srcOrd="2" destOrd="0" presId="urn:microsoft.com/office/officeart/2009/3/layout/PlusandMinus"/>
    <dgm:cxn modelId="{2F5CB623-5347-4910-874C-FBCFDAE2C37F}" type="presParOf" srcId="{8517647C-EAEE-49B7-909A-A618FF966775}" destId="{A36D3E5B-0D2B-4394-8144-19FC11BAD32B}" srcOrd="3" destOrd="0" presId="urn:microsoft.com/office/officeart/2009/3/layout/PlusandMinus"/>
    <dgm:cxn modelId="{E7D38255-AE48-424D-85B0-884CE7AA9BA1}" type="presParOf" srcId="{8517647C-EAEE-49B7-909A-A618FF966775}" destId="{489F946E-AD3F-4B30-93C6-301E842E4259}" srcOrd="4" destOrd="0" presId="urn:microsoft.com/office/officeart/2009/3/layout/PlusandMinus"/>
    <dgm:cxn modelId="{2D992384-3135-490B-9800-87D7B777D5CB}" type="presParOf" srcId="{8517647C-EAEE-49B7-909A-A618FF966775}" destId="{00E22140-06D5-49DD-BFE5-A0E28080D566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3AF58-1783-46E6-9B2C-158CCE4009A9}">
      <dsp:nvSpPr>
        <dsp:cNvPr id="0" name=""/>
        <dsp:cNvSpPr/>
      </dsp:nvSpPr>
      <dsp:spPr>
        <a:xfrm>
          <a:off x="2019418" y="855263"/>
          <a:ext cx="7887539" cy="40762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503F6-E66E-4074-877C-F212F228834A}">
      <dsp:nvSpPr>
        <dsp:cNvPr id="0" name=""/>
        <dsp:cNvSpPr/>
      </dsp:nvSpPr>
      <dsp:spPr>
        <a:xfrm>
          <a:off x="2255138" y="1331983"/>
          <a:ext cx="3662719" cy="3487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Benefits</a:t>
          </a:r>
          <a:endParaRPr lang="nl-NL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/>
            <a:t>Statistical </a:t>
          </a:r>
          <a:r>
            <a:rPr lang="nl-NL" sz="2800" kern="1200" dirty="0" err="1"/>
            <a:t>value</a:t>
          </a:r>
          <a:r>
            <a:rPr lang="nl-NL" sz="2800" kern="1200" dirty="0"/>
            <a:t> of extra </a:t>
          </a:r>
          <a:r>
            <a:rPr lang="nl-NL" sz="2800" kern="1200" dirty="0" err="1"/>
            <a:t>days</a:t>
          </a:r>
          <a:endParaRPr lang="nl-NL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2800" kern="1200" dirty="0"/>
        </a:p>
      </dsp:txBody>
      <dsp:txXfrm>
        <a:off x="2255138" y="1331983"/>
        <a:ext cx="3662719" cy="3487167"/>
      </dsp:txXfrm>
    </dsp:sp>
    <dsp:sp modelId="{2B815147-3AC7-461D-B9F1-B7B4A2043D5C}">
      <dsp:nvSpPr>
        <dsp:cNvPr id="0" name=""/>
        <dsp:cNvSpPr/>
      </dsp:nvSpPr>
      <dsp:spPr>
        <a:xfrm>
          <a:off x="5999452" y="1331983"/>
          <a:ext cx="3662719" cy="3487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 err="1"/>
            <a:t>Costs</a:t>
          </a:r>
          <a:endParaRPr lang="nl-NL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 err="1"/>
            <a:t>Burden</a:t>
          </a:r>
          <a:endParaRPr lang="nl-NL" sz="2800" kern="1200" dirty="0"/>
        </a:p>
      </dsp:txBody>
      <dsp:txXfrm>
        <a:off x="5999452" y="1331983"/>
        <a:ext cx="3662719" cy="3487167"/>
      </dsp:txXfrm>
    </dsp:sp>
    <dsp:sp modelId="{A36D3E5B-0D2B-4394-8144-19FC11BAD32B}">
      <dsp:nvSpPr>
        <dsp:cNvPr id="0" name=""/>
        <dsp:cNvSpPr/>
      </dsp:nvSpPr>
      <dsp:spPr>
        <a:xfrm>
          <a:off x="1203466" y="39519"/>
          <a:ext cx="1541243" cy="1541243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F946E-AD3F-4B30-93C6-301E842E4259}">
      <dsp:nvSpPr>
        <dsp:cNvPr id="0" name=""/>
        <dsp:cNvSpPr/>
      </dsp:nvSpPr>
      <dsp:spPr>
        <a:xfrm>
          <a:off x="8819021" y="593787"/>
          <a:ext cx="1450581" cy="497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22140-06D5-49DD-BFE5-A0E28080D566}">
      <dsp:nvSpPr>
        <dsp:cNvPr id="0" name=""/>
        <dsp:cNvSpPr/>
      </dsp:nvSpPr>
      <dsp:spPr>
        <a:xfrm>
          <a:off x="5963188" y="1339439"/>
          <a:ext cx="906" cy="333058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3AF58-1783-46E6-9B2C-158CCE4009A9}">
      <dsp:nvSpPr>
        <dsp:cNvPr id="0" name=""/>
        <dsp:cNvSpPr/>
      </dsp:nvSpPr>
      <dsp:spPr>
        <a:xfrm>
          <a:off x="2019418" y="855263"/>
          <a:ext cx="7887539" cy="40762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503F6-E66E-4074-877C-F212F228834A}">
      <dsp:nvSpPr>
        <dsp:cNvPr id="0" name=""/>
        <dsp:cNvSpPr/>
      </dsp:nvSpPr>
      <dsp:spPr>
        <a:xfrm>
          <a:off x="2255138" y="1331983"/>
          <a:ext cx="3662719" cy="3487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Benefits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/>
            <a:t>Statistical </a:t>
          </a:r>
          <a:r>
            <a:rPr lang="nl-NL" sz="2800" kern="1200" dirty="0" err="1"/>
            <a:t>value</a:t>
          </a:r>
          <a:r>
            <a:rPr lang="nl-NL" sz="2800" kern="1200" dirty="0"/>
            <a:t> of extra </a:t>
          </a:r>
          <a:r>
            <a:rPr lang="nl-NL" sz="2800" kern="1200" dirty="0" err="1"/>
            <a:t>days</a:t>
          </a:r>
          <a:endParaRPr lang="nl-NL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 err="1"/>
            <a:t>Inter</a:t>
          </a:r>
          <a:r>
            <a:rPr lang="nl-NL" sz="2800" kern="1200" dirty="0"/>
            <a:t>- </a:t>
          </a:r>
          <a:r>
            <a:rPr lang="nl-NL" sz="2800" kern="1200" dirty="0" err="1"/>
            <a:t>and</a:t>
          </a:r>
          <a:r>
            <a:rPr lang="nl-NL" sz="2800" kern="1200" dirty="0"/>
            <a:t> intra- </a:t>
          </a:r>
          <a:r>
            <a:rPr lang="nl-NL" sz="2800" kern="1200" dirty="0" err="1"/>
            <a:t>individual</a:t>
          </a:r>
          <a:r>
            <a:rPr lang="nl-NL" sz="2800" kern="1200" dirty="0"/>
            <a:t> </a:t>
          </a:r>
          <a:r>
            <a:rPr lang="nl-NL" sz="2800" kern="1200" dirty="0" err="1"/>
            <a:t>variance</a:t>
          </a:r>
          <a:endParaRPr lang="nl-NL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 err="1"/>
            <a:t>Reliability</a:t>
          </a:r>
          <a:r>
            <a:rPr lang="nl-NL" sz="2800" kern="1200" dirty="0"/>
            <a:t>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2800" kern="1200" dirty="0"/>
        </a:p>
      </dsp:txBody>
      <dsp:txXfrm>
        <a:off x="2255138" y="1331983"/>
        <a:ext cx="3662719" cy="3487167"/>
      </dsp:txXfrm>
    </dsp:sp>
    <dsp:sp modelId="{2B815147-3AC7-461D-B9F1-B7B4A2043D5C}">
      <dsp:nvSpPr>
        <dsp:cNvPr id="0" name=""/>
        <dsp:cNvSpPr/>
      </dsp:nvSpPr>
      <dsp:spPr>
        <a:xfrm>
          <a:off x="5999452" y="1331983"/>
          <a:ext cx="3662719" cy="3487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 err="1"/>
            <a:t>Costs</a:t>
          </a:r>
          <a:endParaRPr lang="nl-NL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 err="1"/>
            <a:t>Burden</a:t>
          </a:r>
          <a:endParaRPr lang="nl-NL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 err="1"/>
            <a:t>Nonresponse</a:t>
          </a:r>
          <a:endParaRPr lang="nl-NL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 err="1"/>
            <a:t>Dropout</a:t>
          </a:r>
          <a:endParaRPr lang="nl-NL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/>
            <a:t>Time 	</a:t>
          </a:r>
        </a:p>
      </dsp:txBody>
      <dsp:txXfrm>
        <a:off x="5999452" y="1331983"/>
        <a:ext cx="3662719" cy="3487167"/>
      </dsp:txXfrm>
    </dsp:sp>
    <dsp:sp modelId="{A36D3E5B-0D2B-4394-8144-19FC11BAD32B}">
      <dsp:nvSpPr>
        <dsp:cNvPr id="0" name=""/>
        <dsp:cNvSpPr/>
      </dsp:nvSpPr>
      <dsp:spPr>
        <a:xfrm>
          <a:off x="1203466" y="39519"/>
          <a:ext cx="1541243" cy="1541243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F946E-AD3F-4B30-93C6-301E842E4259}">
      <dsp:nvSpPr>
        <dsp:cNvPr id="0" name=""/>
        <dsp:cNvSpPr/>
      </dsp:nvSpPr>
      <dsp:spPr>
        <a:xfrm>
          <a:off x="8819021" y="593787"/>
          <a:ext cx="1450581" cy="497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22140-06D5-49DD-BFE5-A0E28080D566}">
      <dsp:nvSpPr>
        <dsp:cNvPr id="0" name=""/>
        <dsp:cNvSpPr/>
      </dsp:nvSpPr>
      <dsp:spPr>
        <a:xfrm>
          <a:off x="5963188" y="1339439"/>
          <a:ext cx="906" cy="333058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A1260-AC87-4A24-AC56-A1824E1D074E}">
      <dsp:nvSpPr>
        <dsp:cNvPr id="0" name=""/>
        <dsp:cNvSpPr/>
      </dsp:nvSpPr>
      <dsp:spPr>
        <a:xfrm>
          <a:off x="93321" y="1233480"/>
          <a:ext cx="898503" cy="89850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394D8-3B69-4EF6-B284-E5AF5192B0AB}">
      <dsp:nvSpPr>
        <dsp:cNvPr id="0" name=""/>
        <dsp:cNvSpPr/>
      </dsp:nvSpPr>
      <dsp:spPr>
        <a:xfrm>
          <a:off x="282006" y="1422166"/>
          <a:ext cx="521131" cy="5211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F0983-10E0-40A8-B049-8CA1127C0C0D}">
      <dsp:nvSpPr>
        <dsp:cNvPr id="0" name=""/>
        <dsp:cNvSpPr/>
      </dsp:nvSpPr>
      <dsp:spPr>
        <a:xfrm>
          <a:off x="1184360" y="1233480"/>
          <a:ext cx="2117900" cy="898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Household Budget Study (HBS) </a:t>
          </a:r>
          <a:endParaRPr lang="en-US" sz="2200" kern="1200" dirty="0"/>
        </a:p>
      </dsp:txBody>
      <dsp:txXfrm>
        <a:off x="1184360" y="1233480"/>
        <a:ext cx="2117900" cy="898503"/>
      </dsp:txXfrm>
    </dsp:sp>
    <dsp:sp modelId="{BE8B4F05-9EC7-48C8-ACC8-22DC9BB81339}">
      <dsp:nvSpPr>
        <dsp:cNvPr id="0" name=""/>
        <dsp:cNvSpPr/>
      </dsp:nvSpPr>
      <dsp:spPr>
        <a:xfrm>
          <a:off x="3671288" y="1233480"/>
          <a:ext cx="898503" cy="89850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88CEB-DE7D-46EA-B19E-92C9E2231985}">
      <dsp:nvSpPr>
        <dsp:cNvPr id="0" name=""/>
        <dsp:cNvSpPr/>
      </dsp:nvSpPr>
      <dsp:spPr>
        <a:xfrm>
          <a:off x="3859974" y="1422166"/>
          <a:ext cx="521131" cy="5211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AA2EE-239B-4680-AB24-C4ADBC1C9758}">
      <dsp:nvSpPr>
        <dsp:cNvPr id="0" name=""/>
        <dsp:cNvSpPr/>
      </dsp:nvSpPr>
      <dsp:spPr>
        <a:xfrm>
          <a:off x="4762328" y="1233480"/>
          <a:ext cx="2117900" cy="898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Travel Diary Study (TDS)</a:t>
          </a:r>
          <a:endParaRPr lang="en-US" sz="2200" kern="1200" dirty="0"/>
        </a:p>
      </dsp:txBody>
      <dsp:txXfrm>
        <a:off x="4762328" y="1233480"/>
        <a:ext cx="2117900" cy="898503"/>
      </dsp:txXfrm>
    </dsp:sp>
    <dsp:sp modelId="{B1C26D5A-80E3-4358-999C-15132A74FED7}">
      <dsp:nvSpPr>
        <dsp:cNvPr id="0" name=""/>
        <dsp:cNvSpPr/>
      </dsp:nvSpPr>
      <dsp:spPr>
        <a:xfrm>
          <a:off x="7249256" y="1233480"/>
          <a:ext cx="898503" cy="89850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B5ABD-0445-4FA9-B60D-4A23F5FDEA9B}">
      <dsp:nvSpPr>
        <dsp:cNvPr id="0" name=""/>
        <dsp:cNvSpPr/>
      </dsp:nvSpPr>
      <dsp:spPr>
        <a:xfrm>
          <a:off x="7437942" y="1422166"/>
          <a:ext cx="521131" cy="5211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91CC3-FF50-48AD-B040-0E189A6DC7D5}">
      <dsp:nvSpPr>
        <dsp:cNvPr id="0" name=""/>
        <dsp:cNvSpPr/>
      </dsp:nvSpPr>
      <dsp:spPr>
        <a:xfrm>
          <a:off x="8340295" y="1233480"/>
          <a:ext cx="2117900" cy="898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Physical Activity Study (PAS)</a:t>
          </a:r>
          <a:endParaRPr lang="en-US" sz="2200" kern="1200" dirty="0"/>
        </a:p>
      </dsp:txBody>
      <dsp:txXfrm>
        <a:off x="8340295" y="1233480"/>
        <a:ext cx="2117900" cy="8985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3AF58-1783-46E6-9B2C-158CCE4009A9}">
      <dsp:nvSpPr>
        <dsp:cNvPr id="0" name=""/>
        <dsp:cNvSpPr/>
      </dsp:nvSpPr>
      <dsp:spPr>
        <a:xfrm>
          <a:off x="2019418" y="855263"/>
          <a:ext cx="7887539" cy="40762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503F6-E66E-4074-877C-F212F228834A}">
      <dsp:nvSpPr>
        <dsp:cNvPr id="0" name=""/>
        <dsp:cNvSpPr/>
      </dsp:nvSpPr>
      <dsp:spPr>
        <a:xfrm>
          <a:off x="2255138" y="1331983"/>
          <a:ext cx="3662719" cy="3487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Benefits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/>
            <a:t>Statistical </a:t>
          </a:r>
          <a:r>
            <a:rPr lang="nl-NL" sz="2800" kern="1200" dirty="0" err="1"/>
            <a:t>value</a:t>
          </a:r>
          <a:r>
            <a:rPr lang="nl-NL" sz="2800" kern="1200" dirty="0"/>
            <a:t> of extra </a:t>
          </a:r>
          <a:r>
            <a:rPr lang="nl-NL" sz="2800" kern="1200" dirty="0" err="1"/>
            <a:t>days</a:t>
          </a:r>
          <a:endParaRPr lang="nl-NL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 err="1"/>
            <a:t>Inter</a:t>
          </a:r>
          <a:r>
            <a:rPr lang="nl-NL" sz="2800" kern="1200" dirty="0"/>
            <a:t>- </a:t>
          </a:r>
          <a:r>
            <a:rPr lang="nl-NL" sz="2800" kern="1200" dirty="0" err="1"/>
            <a:t>and</a:t>
          </a:r>
          <a:r>
            <a:rPr lang="nl-NL" sz="2800" kern="1200" dirty="0"/>
            <a:t> intra- </a:t>
          </a:r>
          <a:r>
            <a:rPr lang="nl-NL" sz="2800" kern="1200" dirty="0" err="1"/>
            <a:t>individual</a:t>
          </a:r>
          <a:r>
            <a:rPr lang="nl-NL" sz="2800" kern="1200" dirty="0"/>
            <a:t> </a:t>
          </a:r>
          <a:r>
            <a:rPr lang="nl-NL" sz="2800" kern="1200" dirty="0" err="1"/>
            <a:t>variance</a:t>
          </a:r>
          <a:endParaRPr lang="nl-NL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 err="1"/>
            <a:t>Reliability</a:t>
          </a:r>
          <a:r>
            <a:rPr lang="nl-NL" sz="2800" kern="1200" dirty="0"/>
            <a:t>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2800" kern="1200" dirty="0"/>
        </a:p>
      </dsp:txBody>
      <dsp:txXfrm>
        <a:off x="2255138" y="1331983"/>
        <a:ext cx="3662719" cy="3487167"/>
      </dsp:txXfrm>
    </dsp:sp>
    <dsp:sp modelId="{2B815147-3AC7-461D-B9F1-B7B4A2043D5C}">
      <dsp:nvSpPr>
        <dsp:cNvPr id="0" name=""/>
        <dsp:cNvSpPr/>
      </dsp:nvSpPr>
      <dsp:spPr>
        <a:xfrm>
          <a:off x="5999452" y="1331983"/>
          <a:ext cx="3662719" cy="3487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 err="1"/>
            <a:t>Costs</a:t>
          </a:r>
          <a:endParaRPr lang="nl-NL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 err="1"/>
            <a:t>Burden</a:t>
          </a:r>
          <a:endParaRPr lang="nl-NL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 err="1"/>
            <a:t>Nonresponse</a:t>
          </a:r>
          <a:endParaRPr lang="nl-NL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 err="1"/>
            <a:t>Dropout</a:t>
          </a:r>
          <a:endParaRPr lang="nl-NL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/>
            <a:t>Time 	</a:t>
          </a:r>
        </a:p>
      </dsp:txBody>
      <dsp:txXfrm>
        <a:off x="5999452" y="1331983"/>
        <a:ext cx="3662719" cy="3487167"/>
      </dsp:txXfrm>
    </dsp:sp>
    <dsp:sp modelId="{A36D3E5B-0D2B-4394-8144-19FC11BAD32B}">
      <dsp:nvSpPr>
        <dsp:cNvPr id="0" name=""/>
        <dsp:cNvSpPr/>
      </dsp:nvSpPr>
      <dsp:spPr>
        <a:xfrm>
          <a:off x="1203466" y="39519"/>
          <a:ext cx="1541243" cy="1541243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F946E-AD3F-4B30-93C6-301E842E4259}">
      <dsp:nvSpPr>
        <dsp:cNvPr id="0" name=""/>
        <dsp:cNvSpPr/>
      </dsp:nvSpPr>
      <dsp:spPr>
        <a:xfrm>
          <a:off x="8819021" y="593787"/>
          <a:ext cx="1450581" cy="497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22140-06D5-49DD-BFE5-A0E28080D566}">
      <dsp:nvSpPr>
        <dsp:cNvPr id="0" name=""/>
        <dsp:cNvSpPr/>
      </dsp:nvSpPr>
      <dsp:spPr>
        <a:xfrm>
          <a:off x="5963188" y="1339439"/>
          <a:ext cx="906" cy="333058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D4FF4-DE30-F145-B942-0252CC9E045C}" type="datetimeFigureOut">
              <a:rPr lang="en-DE" smtClean="0"/>
              <a:t>06/11/2025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88EB2-4A5F-7A4E-9814-FD5329DA1C1A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4324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RR 1 day assigned day: 11%</a:t>
            </a:r>
          </a:p>
          <a:p>
            <a:r>
              <a:rPr lang="en-US" dirty="0"/>
              <a:t>RR 7 days no assigned day: 14%</a:t>
            </a:r>
          </a:p>
          <a:p>
            <a:pPr marL="171450" indent="-171450">
              <a:buFontTx/>
              <a:buChar char="-"/>
            </a:pPr>
            <a:r>
              <a:rPr lang="en-US" dirty="0"/>
              <a:t>Effect of study duration is uncertain: maybe the assigned day (yes or no) has more impact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8EB2-4A5F-7A4E-9814-FD5329DA1C1A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9745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Data of a </a:t>
            </a:r>
            <a:r>
              <a:rPr lang="nl-NL" dirty="0" err="1"/>
              <a:t>one-day</a:t>
            </a:r>
            <a:r>
              <a:rPr lang="nl-NL" dirty="0"/>
              <a:t> </a:t>
            </a:r>
            <a:r>
              <a:rPr lang="nl-NL" dirty="0" err="1"/>
              <a:t>diary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physical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has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</a:t>
            </a:r>
            <a:r>
              <a:rPr lang="nl-NL" dirty="0" err="1"/>
              <a:t>precision</a:t>
            </a:r>
            <a:r>
              <a:rPr lang="nl-NL" dirty="0"/>
              <a:t> as a 7 </a:t>
            </a:r>
            <a:r>
              <a:rPr lang="nl-NL" dirty="0" err="1"/>
              <a:t>diary</a:t>
            </a:r>
            <a:r>
              <a:rPr lang="nl-NL" dirty="0"/>
              <a:t> </a:t>
            </a:r>
            <a:r>
              <a:rPr lang="nl-NL" dirty="0" err="1"/>
              <a:t>days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50%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participants</a:t>
            </a: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8EB2-4A5F-7A4E-9814-FD5329DA1C1A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116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groups are able to participate for the whole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8EB2-4A5F-7A4E-9814-FD5329DA1C1A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4664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8EB2-4A5F-7A4E-9814-FD5329DA1C1A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2365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Smart </a:t>
            </a:r>
            <a:r>
              <a:rPr lang="nl-NL" dirty="0" err="1"/>
              <a:t>surveys</a:t>
            </a:r>
            <a:r>
              <a:rPr lang="nl-NL" dirty="0"/>
              <a:t> </a:t>
            </a:r>
            <a:r>
              <a:rPr lang="nl-NL" dirty="0" err="1"/>
              <a:t>promise</a:t>
            </a:r>
            <a:r>
              <a:rPr lang="nl-NL" dirty="0"/>
              <a:t> </a:t>
            </a:r>
            <a:r>
              <a:rPr lang="nl-NL" dirty="0" err="1"/>
              <a:t>lower</a:t>
            </a:r>
            <a:r>
              <a:rPr lang="nl-NL" dirty="0"/>
              <a:t> </a:t>
            </a:r>
            <a:r>
              <a:rPr lang="nl-NL" dirty="0" err="1"/>
              <a:t>burden</a:t>
            </a:r>
            <a:endParaRPr lang="nl-NL" dirty="0"/>
          </a:p>
          <a:p>
            <a:r>
              <a:rPr lang="nl-NL" dirty="0"/>
              <a:t>Q: does </a:t>
            </a:r>
            <a:r>
              <a:rPr lang="nl-NL" dirty="0" err="1"/>
              <a:t>this</a:t>
            </a:r>
            <a:r>
              <a:rPr lang="nl-NL" dirty="0"/>
              <a:t> alter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considerations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decision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reporting</a:t>
            </a:r>
            <a:r>
              <a:rPr lang="nl-NL" dirty="0"/>
              <a:t> </a:t>
            </a:r>
            <a:r>
              <a:rPr lang="nl-NL" dirty="0" err="1"/>
              <a:t>period</a:t>
            </a:r>
            <a:r>
              <a:rPr lang="nl-NL" dirty="0"/>
              <a:t>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8EB2-4A5F-7A4E-9814-FD5329DA1C1A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9811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8EB2-4A5F-7A4E-9814-FD5329DA1C1A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2238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Not everyday is the same. People have different budget/physical activity/travel behaviour on different days.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The higher the ICC, the more similar two days of the same respondent are.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Variables in the physical activity study and in the travel diary study have a higher ICC than the variables in the budget diary.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8EB2-4A5F-7A4E-9814-FD5329DA1C1A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81308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8EB2-4A5F-7A4E-9814-FD5329DA1C1A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94438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HBS data (we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regular</a:t>
            </a:r>
            <a:r>
              <a:rPr lang="nl-NL" dirty="0"/>
              <a:t> web </a:t>
            </a:r>
            <a:r>
              <a:rPr lang="nl-NL" dirty="0" err="1"/>
              <a:t>diary</a:t>
            </a:r>
            <a:r>
              <a:rPr lang="nl-NL" dirty="0"/>
              <a:t>) has </a:t>
            </a:r>
            <a:r>
              <a:rPr lang="nl-NL" dirty="0" err="1"/>
              <a:t>many</a:t>
            </a:r>
            <a:r>
              <a:rPr lang="nl-NL" dirty="0"/>
              <a:t> more </a:t>
            </a:r>
            <a:r>
              <a:rPr lang="nl-NL" dirty="0" err="1"/>
              <a:t>respondents</a:t>
            </a:r>
            <a:r>
              <a:rPr lang="nl-NL" dirty="0"/>
              <a:t> (~10,000)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confidence</a:t>
            </a:r>
            <a:r>
              <a:rPr lang="nl-NL" dirty="0"/>
              <a:t> </a:t>
            </a:r>
            <a:r>
              <a:rPr lang="nl-NL" dirty="0" err="1"/>
              <a:t>intervals</a:t>
            </a:r>
            <a:r>
              <a:rPr lang="nl-NL" dirty="0"/>
              <a:t> are smaller. </a:t>
            </a:r>
          </a:p>
          <a:p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inspected</a:t>
            </a:r>
            <a:r>
              <a:rPr lang="nl-NL" dirty="0"/>
              <a:t> variables in HBS data, </a:t>
            </a:r>
            <a:r>
              <a:rPr lang="nl-NL" dirty="0" err="1"/>
              <a:t>there</a:t>
            </a:r>
            <a:r>
              <a:rPr lang="nl-NL" dirty="0"/>
              <a:t> is </a:t>
            </a:r>
            <a:r>
              <a:rPr lang="nl-NL" dirty="0" err="1"/>
              <a:t>clearly</a:t>
            </a:r>
            <a:r>
              <a:rPr lang="nl-NL" dirty="0"/>
              <a:t> more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weeks. </a:t>
            </a:r>
            <a:r>
              <a:rPr lang="nl-NL" dirty="0" err="1"/>
              <a:t>Reliability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variables is </a:t>
            </a:r>
            <a:r>
              <a:rPr lang="nl-NL" dirty="0" err="1"/>
              <a:t>roughly</a:t>
            </a:r>
            <a:r>
              <a:rPr lang="nl-NL" dirty="0"/>
              <a:t> .6  </a:t>
            </a:r>
            <a:r>
              <a:rPr lang="nl-NL" dirty="0" err="1"/>
              <a:t>after</a:t>
            </a:r>
            <a:r>
              <a:rPr lang="nl-NL" dirty="0"/>
              <a:t> 7 </a:t>
            </a:r>
            <a:r>
              <a:rPr lang="nl-NL" dirty="0" err="1"/>
              <a:t>days</a:t>
            </a:r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For </a:t>
            </a:r>
            <a:r>
              <a:rPr lang="nl-NL" dirty="0" err="1"/>
              <a:t>the</a:t>
            </a:r>
            <a:r>
              <a:rPr lang="nl-NL" dirty="0"/>
              <a:t> PAS (</a:t>
            </a:r>
            <a:r>
              <a:rPr lang="nl-NL" dirty="0" err="1"/>
              <a:t>physical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) data variables have a </a:t>
            </a:r>
            <a:r>
              <a:rPr lang="nl-NL" dirty="0" err="1"/>
              <a:t>reliability</a:t>
            </a:r>
            <a:r>
              <a:rPr lang="nl-NL" dirty="0"/>
              <a:t> of ~.9 </a:t>
            </a:r>
            <a:r>
              <a:rPr lang="nl-NL" dirty="0" err="1"/>
              <a:t>after</a:t>
            </a:r>
            <a:r>
              <a:rPr lang="nl-NL" dirty="0"/>
              <a:t> 7 </a:t>
            </a:r>
            <a:r>
              <a:rPr lang="nl-NL" dirty="0" err="1"/>
              <a:t>days</a:t>
            </a:r>
            <a:endParaRPr lang="nl-NL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For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travel</a:t>
            </a:r>
            <a:r>
              <a:rPr lang="nl-NL" dirty="0"/>
              <a:t> (TDS) data variables have a </a:t>
            </a:r>
            <a:r>
              <a:rPr lang="nl-NL" dirty="0" err="1"/>
              <a:t>reliability</a:t>
            </a:r>
            <a:r>
              <a:rPr lang="nl-NL" dirty="0"/>
              <a:t> of ~.85 </a:t>
            </a:r>
            <a:r>
              <a:rPr lang="nl-NL" dirty="0" err="1"/>
              <a:t>after</a:t>
            </a:r>
            <a:r>
              <a:rPr lang="nl-NL" dirty="0"/>
              <a:t> 7 </a:t>
            </a:r>
            <a:r>
              <a:rPr lang="nl-NL" dirty="0" err="1"/>
              <a:t>days</a:t>
            </a:r>
            <a:endParaRPr lang="nl-NL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8EB2-4A5F-7A4E-9814-FD5329DA1C1A}" type="slidenum">
              <a:rPr lang="en-DE" smtClean="0"/>
              <a:t>12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85182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8EB2-4A5F-7A4E-9814-FD5329DA1C1A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5346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1F31-6D0A-C748-BC11-EB1801884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394E2-7709-B948-8104-56A34F0C5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F9CF7-424E-9746-B000-52735322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AC41-1781-0B4C-A441-86BF772944C3}" type="datetime1">
              <a:rPr lang="de-DE" smtClean="0"/>
              <a:t>11.06.2025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AADC4-5832-A445-8D76-B13D2186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811D-9C45-6E43-A241-F2426FBD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BBD7-AC2A-6A4F-BA3D-5F8116AF992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2685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5694-047F-6440-AFD7-675943E1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B47D83-56B9-2541-B095-7EB6A3F57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D134E-C8AA-094A-AEAE-D87B32B9C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E437-D2D2-6143-9A7E-D6672FED3B69}" type="datetime1">
              <a:rPr lang="de-DE" smtClean="0"/>
              <a:t>11.06.2025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21584-242F-474D-AE5D-BC3E8ECDE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15BE7-A30E-1A4B-8443-B42F5944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BBD7-AC2A-6A4F-BA3D-5F8116AF992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0788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E49D9-8DF8-5F40-9831-B27DA74F8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3737F-2BCF-4548-97C0-3CFA62EE3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D02B8-F95A-1948-9D0F-6963C244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7E17-9670-9045-B383-40665E78187F}" type="datetime1">
              <a:rPr lang="de-DE" smtClean="0"/>
              <a:t>11.06.2025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B5849-4B57-D94E-9FD7-F9CB82A6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CAF23-9BAD-5841-954C-4F046016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BBD7-AC2A-6A4F-BA3D-5F8116AF992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5779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FF97-E93D-4C49-93AF-246D2A5C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924E8-B87B-584F-94B5-008C853CB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0A41-0371-B640-B61A-78766D34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F6AF-1146-7C41-8128-ABC45AF81987}" type="datetime1">
              <a:rPr lang="de-DE" smtClean="0"/>
              <a:t>11.06.2025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78A57-B468-7042-9C96-7ECD78EC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CEE16-E031-9445-91E7-36F91F11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BBD7-AC2A-6A4F-BA3D-5F8116AF992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8142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CA9B-B378-B94E-AC82-78C14D69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170ED-C955-174B-A0D1-67BFDCFE1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B1073-EDEE-8A42-82CA-1D8AFF49D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A99B-5E80-254F-B002-675E67465B85}" type="datetime1">
              <a:rPr lang="de-DE" smtClean="0"/>
              <a:t>11.06.2025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FCDBD-8E05-564F-8EDD-A631BE38A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B8735-AEFB-9048-B294-8F0F4CD4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BBD7-AC2A-6A4F-BA3D-5F8116AF992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1339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9A14-8643-244E-BD0B-43D63E83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7426B-1229-C449-B7F5-13E79C59D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00274-12D1-184A-B9A6-713EA9F35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C05BC-2BD6-CE49-B637-D1B626B4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4AE1-2960-2B4F-8572-7BDB9B4AB7A5}" type="datetime1">
              <a:rPr lang="de-DE" smtClean="0"/>
              <a:t>11.06.2025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FAAB6-53EF-5846-BF51-99C06B0D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9B57B-8AD6-7C44-BC55-C24532B5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BBD7-AC2A-6A4F-BA3D-5F8116AF992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1079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1B42-994F-6349-8DDD-AB50979C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710A1-05F8-9849-BA5D-A3B3BEF1A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E3597-48C0-F44D-AF4B-D71C7DF3D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1C26BC-9909-554E-ADC4-ECABA5D54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997AE-884B-9A4D-8FAC-9511B1E8D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DE590B-20B0-0E45-AAF3-012CC131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0909-294F-0E49-93C4-9E3AA464B684}" type="datetime1">
              <a:rPr lang="de-DE" smtClean="0"/>
              <a:t>11.06.2025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9BAA9B-7D6A-D041-9F12-7F0F6D5D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962E4-9907-B240-B354-53FC6F0E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BBD7-AC2A-6A4F-BA3D-5F8116AF992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702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74D7-E71C-9D48-BCCE-74C1AB96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E2F79E-46B8-0E45-B89C-119ADBC2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0760-D830-5C44-B3B2-E05F8EA1FB00}" type="datetime1">
              <a:rPr lang="de-DE" smtClean="0"/>
              <a:t>11.06.2025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A7D67-1173-4C4A-AF2F-0C8E8D5C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E3798-AB3E-4646-98DA-7ACA20CD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BBD7-AC2A-6A4F-BA3D-5F8116AF992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2146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D04F7-870C-1948-808C-F6963AE4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0FF0-43CA-A14E-9A6E-9C6BF94BF79B}" type="datetime1">
              <a:rPr lang="de-DE" smtClean="0"/>
              <a:t>11.06.2025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15952-85A6-1B4C-AB29-D54EEBEB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F9732-7D2B-E64B-BDD2-418F6197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BBD7-AC2A-6A4F-BA3D-5F8116AF992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5080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C47D1-1683-784B-8453-6849F85C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CEA64-4178-5A49-95CF-6541CB0BA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473C1-7031-F744-A155-BC0BDCBF8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45DC7-D108-324F-B4A2-44796571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1F1C-6515-0D48-9A71-89C4AC178B1B}" type="datetime1">
              <a:rPr lang="de-DE" smtClean="0"/>
              <a:t>11.06.2025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999FC-CD29-3E41-A9B3-5C17D6F59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9838-28AA-2A4A-AC1E-71B7CB6A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BBD7-AC2A-6A4F-BA3D-5F8116AF992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3502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C4B11-1A5C-4D4F-9863-CE54EBC6C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7D262-FAF1-6D4B-9A76-EDE38740B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9095B-F6B5-D04F-8AF4-5318C5AC2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3FFF2-FA1F-6D4A-9DCD-CD93B995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7444-9E99-BB4D-A836-780F994D7A8C}" type="datetime1">
              <a:rPr lang="de-DE" smtClean="0"/>
              <a:t>11.06.2025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2DF53-4930-E441-BBE4-EBC5D639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78D1B-F761-934B-B931-A9AED295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BBD7-AC2A-6A4F-BA3D-5F8116AF992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762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C32CE3-7D52-3243-BD04-1BF82018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3B122-655B-C947-84F0-A2C3C5F42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AA2C2-75BD-F741-8D2E-19D7F7CBF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88FCA-DE6C-2741-A107-BD1235905AB2}" type="datetime1">
              <a:rPr lang="de-DE" smtClean="0"/>
              <a:t>11.06.2025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B28B7-2155-DB44-8444-E81594E94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B1C0-F669-EB40-87DA-5E71976FA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6BBD7-AC2A-6A4F-BA3D-5F8116AF992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975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763D-B699-4856-A81D-56E95C7BB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8192"/>
            <a:ext cx="9144000" cy="2387600"/>
          </a:xfrm>
        </p:spPr>
        <p:txBody>
          <a:bodyPr>
            <a:noAutofit/>
          </a:bodyPr>
          <a:lstStyle/>
          <a:p>
            <a:pPr fontAlgn="base"/>
            <a:r>
              <a:rPr lang="en-US" sz="4000" dirty="0"/>
              <a:t>How many diary days? An evaluation based on three smart diary studies.  </a:t>
            </a:r>
            <a:endParaRPr lang="en-US" sz="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0A777-8E47-4A9A-9886-70A95C886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0732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Daniëlle Remmerswaal</a:t>
            </a:r>
            <a:r>
              <a:rPr lang="en-US" sz="2800" baseline="30000" dirty="0"/>
              <a:t>1,2</a:t>
            </a:r>
            <a:r>
              <a:rPr lang="en-US" sz="2800" dirty="0"/>
              <a:t>, Bella Struminskaya</a:t>
            </a:r>
            <a:r>
              <a:rPr lang="en-US" sz="2800" baseline="30000" dirty="0"/>
              <a:t>1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/>
              <a:t>Barry Schouten</a:t>
            </a:r>
            <a:r>
              <a:rPr lang="en-US" sz="2800" baseline="30000" dirty="0"/>
              <a:t>1,2</a:t>
            </a:r>
          </a:p>
          <a:p>
            <a:r>
              <a:rPr lang="en-US" baseline="30000" dirty="0"/>
              <a:t>1</a:t>
            </a:r>
            <a:r>
              <a:rPr lang="en-US" dirty="0"/>
              <a:t>Utrecht University, </a:t>
            </a:r>
            <a:r>
              <a:rPr lang="en-US" baseline="30000" dirty="0"/>
              <a:t>2</a:t>
            </a:r>
            <a:r>
              <a:rPr lang="en-US" dirty="0"/>
              <a:t>Statistics Netherlands</a:t>
            </a:r>
          </a:p>
          <a:p>
            <a:endParaRPr lang="en-US" sz="1600" dirty="0"/>
          </a:p>
          <a:p>
            <a:r>
              <a:rPr lang="en-US" sz="2400"/>
              <a:t>Email: d</a:t>
            </a:r>
            <a:r>
              <a:rPr lang="en-US" sz="2400" dirty="0"/>
              <a:t>.m.remmerswaal@uu.nl</a:t>
            </a:r>
          </a:p>
          <a:p>
            <a:endParaRPr lang="en-US" dirty="0"/>
          </a:p>
        </p:txBody>
      </p:sp>
      <p:pic>
        <p:nvPicPr>
          <p:cNvPr id="4" name="Google Shape;84;p17">
            <a:extLst>
              <a:ext uri="{FF2B5EF4-FFF2-40B4-BE49-F238E27FC236}">
                <a16:creationId xmlns:a16="http://schemas.microsoft.com/office/drawing/2014/main" id="{90BD1E59-2075-4C83-A83D-8060135C5A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247" t="19536" r="17200" b="18715"/>
          <a:stretch/>
        </p:blipFill>
        <p:spPr>
          <a:xfrm>
            <a:off x="9017615" y="218803"/>
            <a:ext cx="2024251" cy="71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163C9816-7A06-4459-A913-B9F2379A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721" y="194054"/>
            <a:ext cx="638175" cy="809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05F1A1-CBDA-904A-84DE-64F0D4809D79}"/>
              </a:ext>
            </a:extLst>
          </p:cNvPr>
          <p:cNvSpPr/>
          <p:nvPr/>
        </p:nvSpPr>
        <p:spPr>
          <a:xfrm>
            <a:off x="4537624" y="6204346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1BA1E2"/>
                </a:solidFill>
              </a:rPr>
              <a:t>June 2025 – MASS London</a:t>
            </a:r>
          </a:p>
        </p:txBody>
      </p:sp>
    </p:spTree>
    <p:extLst>
      <p:ext uri="{BB962C8B-B14F-4D97-AF65-F5344CB8AC3E}">
        <p14:creationId xmlns:p14="http://schemas.microsoft.com/office/powerpoint/2010/main" val="321563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602E-0C28-69E5-D36F-6CF101A7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Results: ICCs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7302D-8675-EFE4-8546-DA5F635C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16BBD7-AC2A-6A4F-BA3D-5F8116AF992B}" type="slidenum">
              <a:rPr lang="en-DE" smtClean="0"/>
              <a:pPr>
                <a:spcAft>
                  <a:spcPts val="600"/>
                </a:spcAft>
              </a:pPr>
              <a:t>10</a:t>
            </a:fld>
            <a:endParaRPr lang="en-D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A06E266-911E-E5CA-1613-F71AD8DD7724}"/>
              </a:ext>
            </a:extLst>
          </p:cNvPr>
          <p:cNvSpPr txBox="1"/>
          <p:nvPr/>
        </p:nvSpPr>
        <p:spPr>
          <a:xfrm>
            <a:off x="288839" y="6269729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Note</a:t>
            </a:r>
            <a:r>
              <a:rPr lang="nl-NL" dirty="0"/>
              <a:t>: 95% </a:t>
            </a:r>
            <a:r>
              <a:rPr lang="nl-NL" dirty="0" err="1"/>
              <a:t>confidence</a:t>
            </a:r>
            <a:r>
              <a:rPr lang="nl-NL" dirty="0"/>
              <a:t> </a:t>
            </a:r>
            <a:r>
              <a:rPr lang="nl-NL" dirty="0" err="1"/>
              <a:t>intervals</a:t>
            </a:r>
            <a:r>
              <a:rPr lang="nl-NL" dirty="0"/>
              <a:t> are </a:t>
            </a:r>
            <a:r>
              <a:rPr lang="nl-NL" dirty="0" err="1"/>
              <a:t>calculated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non-</a:t>
            </a:r>
            <a:r>
              <a:rPr lang="nl-NL" dirty="0" err="1"/>
              <a:t>parametric</a:t>
            </a:r>
            <a:r>
              <a:rPr lang="nl-NL" dirty="0"/>
              <a:t> cluster bootstrapping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individuals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81AFC180-CE61-A730-FEBD-9A35DC802208}"/>
                  </a:ext>
                </a:extLst>
              </p:cNvPr>
              <p:cNvSpPr txBox="1"/>
              <p:nvPr/>
            </p:nvSpPr>
            <p:spPr>
              <a:xfrm>
                <a:off x="4445343" y="403605"/>
                <a:ext cx="2202592" cy="85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2800" dirty="0"/>
                  <a:t>ICC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l-NL" sz="2800" b="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nl-NL" sz="2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l-NL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sub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nl-NL" sz="2800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81AFC180-CE61-A730-FEBD-9A35DC802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343" y="403605"/>
                <a:ext cx="2202592" cy="858889"/>
              </a:xfrm>
              <a:prstGeom prst="rect">
                <a:avLst/>
              </a:prstGeom>
              <a:blipFill>
                <a:blip r:embed="rId4"/>
                <a:stretch>
                  <a:fillRect l="-55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61A3679E-3959-DE9C-BB1F-9C641196B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36" y="1244902"/>
            <a:ext cx="8945035" cy="51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4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60FD6-CD28-9325-D396-043C49579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Results: Reliability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6151BB-E55E-EDE4-214B-22D12201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16BBD7-AC2A-6A4F-BA3D-5F8116AF992B}" type="slidenum">
              <a:rPr lang="en-DE" smtClean="0"/>
              <a:pPr>
                <a:spcAft>
                  <a:spcPts val="600"/>
                </a:spcAft>
              </a:pPr>
              <a:t>11</a:t>
            </a:fld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23B6430-FB64-558A-94AB-3359C9B235C9}"/>
                  </a:ext>
                </a:extLst>
              </p:cNvPr>
              <p:cNvSpPr txBox="1"/>
              <p:nvPr/>
            </p:nvSpPr>
            <p:spPr>
              <a:xfrm>
                <a:off x="5553474" y="365125"/>
                <a:ext cx="2387941" cy="1069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2800" dirty="0"/>
                  <a:t>R</a:t>
                </a:r>
                <a:r>
                  <a:rPr lang="nl-NL" sz="2800" baseline="-25000" dirty="0"/>
                  <a:t>D</a:t>
                </a:r>
                <a:r>
                  <a:rPr lang="nl-NL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l-NL" sz="2800" b="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nl-NL" sz="2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+(</m:t>
                        </m:r>
                        <m:f>
                          <m:f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nl-NL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N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nl-NL" sz="2800" b="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  <m:sup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nl-NL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nl-NL" sz="28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23B6430-FB64-558A-94AB-3359C9B23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474" y="365125"/>
                <a:ext cx="2387941" cy="1069395"/>
              </a:xfrm>
              <a:prstGeom prst="rect">
                <a:avLst/>
              </a:prstGeom>
              <a:blipFill>
                <a:blip r:embed="rId3"/>
                <a:stretch>
                  <a:fillRect l="-510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3B185A75-06A2-BBB0-6F51-E57C4F20D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012" y="1556849"/>
            <a:ext cx="6878923" cy="47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4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60FD6-CD28-9325-D396-043C49579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Results: Reliability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6151BB-E55E-EDE4-214B-22D12201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16BBD7-AC2A-6A4F-BA3D-5F8116AF992B}" type="slidenum">
              <a:rPr lang="en-DE" smtClean="0"/>
              <a:pPr>
                <a:spcAft>
                  <a:spcPts val="600"/>
                </a:spcAft>
              </a:pPr>
              <a:t>12</a:t>
            </a:fld>
            <a:endParaRPr lang="en-D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19EFFE-029B-A967-B6FE-F3D41DF6E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83" y="1561646"/>
            <a:ext cx="9392817" cy="4931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23B6430-FB64-558A-94AB-3359C9B235C9}"/>
                  </a:ext>
                </a:extLst>
              </p:cNvPr>
              <p:cNvSpPr txBox="1"/>
              <p:nvPr/>
            </p:nvSpPr>
            <p:spPr>
              <a:xfrm>
                <a:off x="5553474" y="365125"/>
                <a:ext cx="2387941" cy="1069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2800" dirty="0"/>
                  <a:t>R</a:t>
                </a:r>
                <a:r>
                  <a:rPr lang="nl-NL" sz="2800" baseline="-25000" dirty="0"/>
                  <a:t>D</a:t>
                </a:r>
                <a:r>
                  <a:rPr lang="nl-NL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l-NL" sz="2800" b="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nl-NL" sz="2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+(</m:t>
                        </m:r>
                        <m:f>
                          <m:f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nl-NL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N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nl-NL" sz="2800" b="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  <m:sup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nl-NL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nl-NL" sz="28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23B6430-FB64-558A-94AB-3359C9B23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474" y="365125"/>
                <a:ext cx="2387941" cy="1069395"/>
              </a:xfrm>
              <a:prstGeom prst="rect">
                <a:avLst/>
              </a:prstGeom>
              <a:blipFill>
                <a:blip r:embed="rId4"/>
                <a:stretch>
                  <a:fillRect l="-510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9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4C058-A5F0-A3A9-FC95-9895F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effect </a:t>
            </a:r>
            <a:r>
              <a:rPr lang="en-US" sz="4400"/>
              <a:t>and </a:t>
            </a:r>
            <a:r>
              <a:rPr lang="en-US" sz="4400" dirty="0"/>
              <a:t>sample size reduction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0DE7E376-19E9-3470-FE7D-97768FE7C0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1527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 Variance Reduction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. (</m:t>
                        </m:r>
                        <m:r>
                          <m:rPr>
                            <m:nor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nl-NL" sz="2400" baseline="-25000" dirty="0"/>
                          <m:t>id</m:t>
                        </m:r>
                        <m:r>
                          <m:rPr>
                            <m:nor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. (</m:t>
                        </m:r>
                        <m:r>
                          <m:rPr>
                            <m:nor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nl-NL" sz="2400" baseline="-25000" dirty="0"/>
                          <m:t>i</m:t>
                        </m:r>
                        <m:r>
                          <m:rPr>
                            <m:nor/>
                          </m:rPr>
                          <a:rPr lang="nl-NL" sz="2400" baseline="-25000" dirty="0"/>
                          <m:t>1</m:t>
                        </m:r>
                        <m:r>
                          <m:rPr>
                            <m:nor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400" dirty="0"/>
                          <m:t>N</m:t>
                        </m:r>
                        <m:r>
                          <m:rPr>
                            <m:nor/>
                          </m:rPr>
                          <a:rPr lang="nl-NL" sz="2400" baseline="-25000" dirty="0"/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400" dirty="0"/>
                          <m:t>N</m:t>
                        </m:r>
                        <m:r>
                          <m:rPr>
                            <m:nor/>
                          </m:rPr>
                          <a:rPr lang="nl-NL" sz="2400" baseline="-25000" dirty="0"/>
                          <m:t>1</m:t>
                        </m:r>
                      </m:den>
                    </m:f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𝐼𝐶𝐶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400" b="0" i="0" baseline="-2500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nl-NL" sz="2400" dirty="0"/>
              </a:p>
              <a:p>
                <a:pPr marL="457200" lvl="1" indent="0">
                  <a:buNone/>
                </a:pPr>
                <a:r>
                  <a:rPr lang="en-US" i="1" dirty="0" err="1"/>
                  <a:t>s.e.</a:t>
                </a:r>
                <a:r>
                  <a:rPr lang="en-US" i="1" dirty="0"/>
                  <a:t> (Y</a:t>
                </a:r>
                <a:r>
                  <a:rPr lang="en-US" i="1" baseline="-25000" dirty="0"/>
                  <a:t>i </a:t>
                </a:r>
                <a:r>
                  <a:rPr lang="en-US" dirty="0"/>
                  <a:t>) = standard error of Y</a:t>
                </a:r>
                <a:endParaRPr lang="en-US" i="1" dirty="0"/>
              </a:p>
              <a:p>
                <a:pPr marL="457200" lvl="1" indent="0">
                  <a:buNone/>
                </a:pPr>
                <a:r>
                  <a:rPr lang="en-US" dirty="0"/>
                  <a:t>N</a:t>
                </a:r>
                <a:r>
                  <a:rPr lang="en-US" baseline="-25000" dirty="0"/>
                  <a:t>d</a:t>
                </a:r>
                <a:r>
                  <a:rPr lang="en-US" dirty="0"/>
                  <a:t>  = sample size of </a:t>
                </a:r>
                <a:r>
                  <a:rPr lang="en-US" i="1" dirty="0"/>
                  <a:t>d</a:t>
                </a:r>
                <a:r>
                  <a:rPr lang="en-US" dirty="0"/>
                  <a:t> day diary</a:t>
                </a:r>
              </a:p>
              <a:p>
                <a:pPr marL="457200" lvl="1" indent="0">
                  <a:buNone/>
                </a:pPr>
                <a:r>
                  <a:rPr lang="en-US" dirty="0"/>
                  <a:t>N</a:t>
                </a:r>
                <a:r>
                  <a:rPr lang="en-US" baseline="-25000" dirty="0"/>
                  <a:t>1   </a:t>
                </a:r>
                <a:r>
                  <a:rPr lang="en-US" dirty="0"/>
                  <a:t>= sample size of 1 day diary </a:t>
                </a:r>
              </a:p>
              <a:p>
                <a:pPr marL="457200" lvl="1" indent="0">
                  <a:buNone/>
                </a:pPr>
                <a:r>
                  <a:rPr lang="en-US" dirty="0"/>
                  <a:t>D = days</a:t>
                </a:r>
              </a:p>
              <a:p>
                <a:pPr marL="457200" lvl="1" indent="0">
                  <a:buNone/>
                </a:pPr>
                <a:r>
                  <a:rPr lang="en-US" dirty="0"/>
                  <a:t>ICC = intraclass correlation coefficient</a:t>
                </a:r>
              </a:p>
              <a:p>
                <a:pPr marL="0" indent="0">
                  <a:buNone/>
                </a:pPr>
                <a:endParaRPr lang="nl-NL" b="1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0DE7E376-19E9-3470-FE7D-97768FE7C0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152775"/>
              </a:xfrm>
              <a:blipFill>
                <a:blip r:embed="rId2"/>
                <a:stretch>
                  <a:fillRect l="-290" b="-289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9FA2C7-2790-4CB0-6485-24123626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BBD7-AC2A-6A4F-BA3D-5F8116AF992B}" type="slidenum">
              <a:rPr lang="en-DE" smtClean="0"/>
              <a:t>13</a:t>
            </a:fld>
            <a:endParaRPr lang="en-D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ED5E83D-C215-2701-F827-B12D754E6323}"/>
              </a:ext>
            </a:extLst>
          </p:cNvPr>
          <p:cNvSpPr txBox="1"/>
          <p:nvPr/>
        </p:nvSpPr>
        <p:spPr>
          <a:xfrm>
            <a:off x="368300" y="5533757"/>
            <a:ext cx="10401300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Pas, E. I. (1986). Multiday Samples, Parameter Estimation Precision, and Data Collection Costs for Least Squares Regression Trip-Generation Models. Environment and Planning A: Economy and Space, 18(1), 73-87. https://doi.org/10.1068/a180073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182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60FD6-CD28-9325-D396-043C49579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1558286" cy="1554163"/>
          </a:xfrm>
        </p:spPr>
        <p:txBody>
          <a:bodyPr anchor="ctr">
            <a:normAutofit/>
          </a:bodyPr>
          <a:lstStyle/>
          <a:p>
            <a:r>
              <a:rPr lang="en-US" dirty="0"/>
              <a:t>Results: Sample Size Reduction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6151BB-E55E-EDE4-214B-22D12201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16BBD7-AC2A-6A4F-BA3D-5F8116AF992B}" type="slidenum">
              <a:rPr lang="en-DE" smtClean="0"/>
              <a:pPr>
                <a:spcAft>
                  <a:spcPts val="600"/>
                </a:spcAft>
              </a:pPr>
              <a:t>14</a:t>
            </a:fld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385272A2-5E67-904B-1C33-141AD70679D1}"/>
                  </a:ext>
                </a:extLst>
              </p:cNvPr>
              <p:cNvSpPr txBox="1"/>
              <p:nvPr/>
            </p:nvSpPr>
            <p:spPr>
              <a:xfrm>
                <a:off x="8610600" y="405397"/>
                <a:ext cx="3574191" cy="764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800" dirty="0"/>
                          <m:t>N</m:t>
                        </m:r>
                        <m:r>
                          <m:rPr>
                            <m:nor/>
                          </m:rPr>
                          <a:rPr lang="nl-NL" sz="2800" baseline="-25000" dirty="0"/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800" dirty="0"/>
                          <m:t>N</m:t>
                        </m:r>
                        <m:r>
                          <m:rPr>
                            <m:nor/>
                          </m:rPr>
                          <a:rPr lang="nl-NL" sz="2800" baseline="-25000" dirty="0"/>
                          <m:t>1</m:t>
                        </m:r>
                      </m:den>
                    </m:f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nl-NL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nl-NL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𝐼𝐶𝐶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800" b="0" i="0" baseline="-2500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385272A2-5E67-904B-1C33-141AD7067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405397"/>
                <a:ext cx="3574191" cy="764312"/>
              </a:xfrm>
              <a:prstGeom prst="rect">
                <a:avLst/>
              </a:prstGeom>
              <a:blipFill>
                <a:blip r:embed="rId4"/>
                <a:stretch>
                  <a:fillRect b="-48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1349C38B-6900-1D0B-7F16-A605500FB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907" y="1438581"/>
            <a:ext cx="7301709" cy="509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1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60FD6-CD28-9325-D396-043C49579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1558286" cy="1554163"/>
          </a:xfrm>
        </p:spPr>
        <p:txBody>
          <a:bodyPr anchor="ctr">
            <a:normAutofit/>
          </a:bodyPr>
          <a:lstStyle/>
          <a:p>
            <a:r>
              <a:rPr lang="en-US" dirty="0"/>
              <a:t>Results: Sample Size Reduction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6151BB-E55E-EDE4-214B-22D12201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16BBD7-AC2A-6A4F-BA3D-5F8116AF992B}" type="slidenum">
              <a:rPr lang="en-DE" smtClean="0"/>
              <a:pPr>
                <a:spcAft>
                  <a:spcPts val="600"/>
                </a:spcAft>
              </a:pPr>
              <a:t>15</a:t>
            </a:fld>
            <a:endParaRPr lang="en-D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7ACA9E-6822-C03D-C94B-B2FC3588E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79" y="1403363"/>
            <a:ext cx="9306697" cy="5318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385272A2-5E67-904B-1C33-141AD70679D1}"/>
                  </a:ext>
                </a:extLst>
              </p:cNvPr>
              <p:cNvSpPr txBox="1"/>
              <p:nvPr/>
            </p:nvSpPr>
            <p:spPr>
              <a:xfrm>
                <a:off x="8610600" y="405397"/>
                <a:ext cx="3574191" cy="764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800" dirty="0"/>
                          <m:t>N</m:t>
                        </m:r>
                        <m:r>
                          <m:rPr>
                            <m:nor/>
                          </m:rPr>
                          <a:rPr lang="nl-NL" sz="2800" baseline="-25000" dirty="0"/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800" dirty="0"/>
                          <m:t>N</m:t>
                        </m:r>
                        <m:r>
                          <m:rPr>
                            <m:nor/>
                          </m:rPr>
                          <a:rPr lang="nl-NL" sz="2800" baseline="-25000" dirty="0"/>
                          <m:t>1</m:t>
                        </m:r>
                      </m:den>
                    </m:f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nl-NL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nl-NL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𝐼𝐶𝐶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800" b="0" i="0" baseline="-2500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385272A2-5E67-904B-1C33-141AD7067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405397"/>
                <a:ext cx="3574191" cy="764312"/>
              </a:xfrm>
              <a:prstGeom prst="rect">
                <a:avLst/>
              </a:prstGeom>
              <a:blipFill>
                <a:blip r:embed="rId4"/>
                <a:stretch>
                  <a:fillRect b="-48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al 4">
            <a:extLst>
              <a:ext uri="{FF2B5EF4-FFF2-40B4-BE49-F238E27FC236}">
                <a16:creationId xmlns:a16="http://schemas.microsoft.com/office/drawing/2014/main" id="{AA1F7B5B-7D18-FD63-EA46-4CA07C601184}"/>
              </a:ext>
            </a:extLst>
          </p:cNvPr>
          <p:cNvSpPr/>
          <p:nvPr/>
        </p:nvSpPr>
        <p:spPr>
          <a:xfrm>
            <a:off x="6393823" y="3809841"/>
            <a:ext cx="447040" cy="3962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F6893-0F76-92A6-38F7-ECCF1636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</a:t>
            </a:r>
            <a:endParaRPr lang="nl-NL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27261B33-01BA-CFA6-93AA-FA3A748454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711521"/>
              </p:ext>
            </p:extLst>
          </p:nvPr>
        </p:nvGraphicFramePr>
        <p:xfrm>
          <a:off x="586409" y="1521860"/>
          <a:ext cx="11473070" cy="4971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438DEA-FFFB-34A7-7674-32E58528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BBD7-AC2A-6A4F-BA3D-5F8116AF992B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91370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FBE41-29B2-4ED8-8ECF-962E4CEA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955" y="5367934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rgbClr val="00A1CD"/>
                </a:solidFill>
                <a:latin typeface="+mn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E219D79-CD09-7666-D6C3-B082A20F4421}"/>
              </a:ext>
            </a:extLst>
          </p:cNvPr>
          <p:cNvSpPr txBox="1"/>
          <p:nvPr/>
        </p:nvSpPr>
        <p:spPr>
          <a:xfrm>
            <a:off x="3990002" y="2692400"/>
            <a:ext cx="7773010" cy="23253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Daniëlle Remmerswaal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PhD candidate Survey Methodology,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Utrecht University &amp;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Statistics Netherlands</a:t>
            </a:r>
          </a:p>
        </p:txBody>
      </p:sp>
      <p:pic>
        <p:nvPicPr>
          <p:cNvPr id="4" name="0F20A7D3-723F-4D05-BF09-F9289A433526" descr="Image-1.png">
            <a:extLst>
              <a:ext uri="{FF2B5EF4-FFF2-40B4-BE49-F238E27FC236}">
                <a16:creationId xmlns:a16="http://schemas.microsoft.com/office/drawing/2014/main" id="{B7A40EA5-20BB-F90A-8F3A-CFC593600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1" t="38517" r="23515" b="7738"/>
          <a:stretch/>
        </p:blipFill>
        <p:spPr bwMode="auto">
          <a:xfrm>
            <a:off x="841055" y="1328384"/>
            <a:ext cx="2371922" cy="225227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283DD6F-C193-5330-34EA-4FABF516CAFD}"/>
              </a:ext>
            </a:extLst>
          </p:cNvPr>
          <p:cNvSpPr txBox="1"/>
          <p:nvPr/>
        </p:nvSpPr>
        <p:spPr>
          <a:xfrm>
            <a:off x="911425" y="406635"/>
            <a:ext cx="24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QR code </a:t>
            </a:r>
            <a:r>
              <a:rPr lang="nl-NL" sz="2400" dirty="0" err="1"/>
              <a:t>to</a:t>
            </a:r>
            <a:r>
              <a:rPr lang="nl-NL" sz="2400" dirty="0"/>
              <a:t> LinkedIn Profile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92A2E9-577F-F60A-1816-E4D7436A0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5" y="3671408"/>
            <a:ext cx="2123876" cy="3186591"/>
          </a:xfrm>
          <a:prstGeom prst="rect">
            <a:avLst/>
          </a:prstGeom>
        </p:spPr>
      </p:pic>
      <p:pic>
        <p:nvPicPr>
          <p:cNvPr id="7" name="Google Shape;84;p17">
            <a:extLst>
              <a:ext uri="{FF2B5EF4-FFF2-40B4-BE49-F238E27FC236}">
                <a16:creationId xmlns:a16="http://schemas.microsoft.com/office/drawing/2014/main" id="{F3484AC4-B063-4AF1-94B6-AE2C6021464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12247" t="19536" r="17200" b="18715"/>
          <a:stretch/>
        </p:blipFill>
        <p:spPr>
          <a:xfrm>
            <a:off x="3508389" y="5504212"/>
            <a:ext cx="2836362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EC30CBD5-84EC-AB2D-3439-C904FE6D0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840" y="5432212"/>
            <a:ext cx="908043" cy="1152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9250F18-697B-932B-C2F3-495F17227556}"/>
              </a:ext>
            </a:extLst>
          </p:cNvPr>
          <p:cNvSpPr txBox="1"/>
          <p:nvPr/>
        </p:nvSpPr>
        <p:spPr>
          <a:xfrm>
            <a:off x="3990002" y="944880"/>
            <a:ext cx="538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Contact me via email!</a:t>
            </a:r>
          </a:p>
          <a:p>
            <a:r>
              <a:rPr lang="en-US" sz="1800" dirty="0"/>
              <a:t>d.m.remmerswaal@uu.nl</a:t>
            </a:r>
          </a:p>
        </p:txBody>
      </p:sp>
    </p:spTree>
    <p:extLst>
      <p:ext uri="{BB962C8B-B14F-4D97-AF65-F5344CB8AC3E}">
        <p14:creationId xmlns:p14="http://schemas.microsoft.com/office/powerpoint/2010/main" val="174001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2A99-FB26-9B1D-C10B-49F7BFD9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/>
          </a:bodyPr>
          <a:lstStyle/>
          <a:p>
            <a:r>
              <a:rPr lang="en-US" sz="3200" dirty="0"/>
              <a:t>PhD Recruitment &amp; Retention in Smart Surveys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B272-E3A7-5E10-5B93-4E810E864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7034463" cy="360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Remmerswaal et al. (2025) Effects of Study Duration on Response, Representation and Data Quality in Travel Diary App </a:t>
            </a:r>
            <a:r>
              <a:rPr lang="en-US" sz="2400" i="1" dirty="0"/>
              <a:t>Survey Research Methods (in press). </a:t>
            </a:r>
          </a:p>
          <a:p>
            <a:r>
              <a:rPr lang="en-US" dirty="0"/>
              <a:t>Experiment in invitation letter: 1 vs. 7 days </a:t>
            </a:r>
          </a:p>
          <a:p>
            <a:pPr lvl="1"/>
            <a:r>
              <a:rPr lang="en-US" dirty="0"/>
              <a:t>RR 1 day: 11%</a:t>
            </a:r>
          </a:p>
          <a:p>
            <a:pPr lvl="1"/>
            <a:r>
              <a:rPr lang="en-US" dirty="0"/>
              <a:t>RR 7 days: 14%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4763F-9F75-B09A-1DF2-2D76088D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16BBD7-AC2A-6A4F-BA3D-5F8116AF992B}" type="slidenum">
              <a:rPr lang="en-DE" smtClean="0"/>
              <a:pPr>
                <a:spcAft>
                  <a:spcPts val="600"/>
                </a:spcAft>
              </a:pPr>
              <a:t>2</a:t>
            </a:fld>
            <a:endParaRPr lang="en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08071-10BE-3858-5031-3F5F1ECB1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410" y="842824"/>
            <a:ext cx="2389754" cy="51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0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D075F9D9-7C10-3D23-C0D8-46F408F65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40625" y="136525"/>
            <a:ext cx="12563482" cy="68092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BC845-1BFE-C40A-509D-AE3E672E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C16BBD7-AC2A-6A4F-BA3D-5F8116AF99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C35A2-185C-6C96-9AB6-56ABB7B53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542" y="1045546"/>
            <a:ext cx="1571625" cy="1000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ADCF4-1661-9A9D-FBE0-1FBAE0642B31}"/>
              </a:ext>
            </a:extLst>
          </p:cNvPr>
          <p:cNvSpPr txBox="1"/>
          <p:nvPr/>
        </p:nvSpPr>
        <p:spPr>
          <a:xfrm>
            <a:off x="8126104" y="1133535"/>
            <a:ext cx="968991" cy="84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day</a:t>
            </a:r>
          </a:p>
          <a:p>
            <a:pPr>
              <a:lnSpc>
                <a:spcPct val="200000"/>
              </a:lnSpc>
            </a:pPr>
            <a:r>
              <a:rPr lang="en-US" dirty="0"/>
              <a:t>7 days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1AC2548-F775-D535-230B-7630F23FD465}"/>
              </a:ext>
            </a:extLst>
          </p:cNvPr>
          <p:cNvSpPr txBox="1"/>
          <p:nvPr/>
        </p:nvSpPr>
        <p:spPr>
          <a:xfrm>
            <a:off x="6585994" y="551491"/>
            <a:ext cx="3102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Invited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participate</a:t>
            </a:r>
            <a:r>
              <a:rPr lang="nl-NL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7882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F6893-0F76-92A6-38F7-ECCF1636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How to determine the optimal number of diary days?</a:t>
            </a:r>
            <a:endParaRPr lang="nl-NL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27261B33-01BA-CFA6-93AA-FA3A748454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999697"/>
              </p:ext>
            </p:extLst>
          </p:nvPr>
        </p:nvGraphicFramePr>
        <p:xfrm>
          <a:off x="586409" y="1521860"/>
          <a:ext cx="11473070" cy="4971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438DEA-FFFB-34A7-7674-32E58528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BBD7-AC2A-6A4F-BA3D-5F8116AF992B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9432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F6893-0F76-92A6-38F7-ECCF1636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How to determine the optimal number of diary days?</a:t>
            </a:r>
            <a:endParaRPr lang="nl-NL" sz="3600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27261B33-01BA-CFA6-93AA-FA3A748454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885464"/>
              </p:ext>
            </p:extLst>
          </p:nvPr>
        </p:nvGraphicFramePr>
        <p:xfrm>
          <a:off x="586409" y="1521860"/>
          <a:ext cx="11473070" cy="4971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438DEA-FFFB-34A7-7674-32E58528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BBD7-AC2A-6A4F-BA3D-5F8116AF992B}" type="slidenum">
              <a:rPr lang="en-DE" smtClean="0"/>
              <a:t>5</a:t>
            </a:fld>
            <a:endParaRPr lang="en-DE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E4C2FB13-4765-2075-88C3-7F6904CD9014}"/>
              </a:ext>
            </a:extLst>
          </p:cNvPr>
          <p:cNvSpPr/>
          <p:nvPr/>
        </p:nvSpPr>
        <p:spPr>
          <a:xfrm>
            <a:off x="6011162" y="2013995"/>
            <a:ext cx="4533376" cy="43423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0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2117-A102-ED44-9026-A5CBE44B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How does the trade-off work out for Three Smart Diary Surveys?</a:t>
            </a:r>
            <a:endParaRPr lang="en-DE" sz="48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F335BF5-60F1-06B5-D602-9B5A5A92A7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54377" y="2097682"/>
          <a:ext cx="10551517" cy="336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7D817-479B-7948-9052-B97AC5E3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16BBD7-AC2A-6A4F-BA3D-5F8116AF992B}" type="slidenum">
              <a:rPr lang="en-DE" smtClean="0"/>
              <a:pPr>
                <a:spcAft>
                  <a:spcPts val="600"/>
                </a:spcAft>
              </a:pPr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6807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3C41-851E-FD2D-8A76-2E65259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9818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Smart study 1: Household Budget Survey (HBS)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56083-7984-0413-4C9C-90BFA7D0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16BBD7-AC2A-6A4F-BA3D-5F8116AF992B}" type="slidenum">
              <a:rPr lang="en-DE" smtClean="0"/>
              <a:pPr>
                <a:spcAft>
                  <a:spcPts val="600"/>
                </a:spcAft>
              </a:pPr>
              <a:t>7</a:t>
            </a:fld>
            <a:endParaRPr lang="en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4ECE61-F565-3CA3-874B-70D58A62F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E87DC3-FE61-756D-A208-4CF2F98B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005" y="1690688"/>
            <a:ext cx="7848600" cy="4467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56AAE4-D6C7-376C-3853-F82104474B48}"/>
              </a:ext>
            </a:extLst>
          </p:cNvPr>
          <p:cNvSpPr txBox="1"/>
          <p:nvPr/>
        </p:nvSpPr>
        <p:spPr>
          <a:xfrm>
            <a:off x="1368487" y="6356350"/>
            <a:ext cx="892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OCR = Optical Character Recognition. NLP = Natural Language Processing</a:t>
            </a:r>
          </a:p>
        </p:txBody>
      </p:sp>
    </p:spTree>
    <p:extLst>
      <p:ext uri="{BB962C8B-B14F-4D97-AF65-F5344CB8AC3E}">
        <p14:creationId xmlns:p14="http://schemas.microsoft.com/office/powerpoint/2010/main" val="374879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3C41-851E-FD2D-8A76-2E65259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Smart survey 2: </a:t>
            </a:r>
            <a:br>
              <a:rPr lang="en-US" dirty="0"/>
            </a:br>
            <a:r>
              <a:rPr lang="en-US" dirty="0"/>
              <a:t>Travel Diary Survey (TDS)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56083-7984-0413-4C9C-90BFA7D0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16BBD7-AC2A-6A4F-BA3D-5F8116AF992B}" type="slidenum">
              <a:rPr lang="en-DE" smtClean="0"/>
              <a:pPr>
                <a:spcAft>
                  <a:spcPts val="600"/>
                </a:spcAft>
              </a:pPr>
              <a:t>8</a:t>
            </a:fld>
            <a:endParaRPr lang="en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4ECE61-F565-3CA3-874B-70D58A62F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641A8-14B0-803C-A347-1F255D16C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571" y="752106"/>
            <a:ext cx="2470979" cy="5353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D4DBF9-FE24-3851-E895-4412CA56D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03" y="2543502"/>
            <a:ext cx="6722790" cy="31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0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33A6-3ACB-FCF2-AA3F-B195D369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survey 3: Physical Activity Study  (PAS)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F1377-40B7-3734-8E25-BD5B4F9E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BBD7-AC2A-6A4F-BA3D-5F8116AF992B}" type="slidenum">
              <a:rPr lang="en-DE" smtClean="0"/>
              <a:t>9</a:t>
            </a:fld>
            <a:endParaRPr lang="en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E4B40-DE45-3B78-CF3B-4CECDC44C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363" y="2550863"/>
            <a:ext cx="6009690" cy="3626100"/>
          </a:xfrm>
          <a:prstGeom prst="rect">
            <a:avLst/>
          </a:prstGeom>
        </p:spPr>
      </p:pic>
      <p:pic>
        <p:nvPicPr>
          <p:cNvPr id="1026" name="Picture 2" descr="Does free-living physical activity improve one-year following total knee  arthroplasty in patients with osteoarthritis: A prospective study -  ScienceDirect">
            <a:extLst>
              <a:ext uri="{FF2B5EF4-FFF2-40B4-BE49-F238E27FC236}">
                <a16:creationId xmlns:a16="http://schemas.microsoft.com/office/drawing/2014/main" id="{517B0A2A-0E0E-65E0-EEB1-62F5E0CA52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00" y="2091847"/>
            <a:ext cx="4313055" cy="426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1011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orange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orangeline" id="{36FA8B44-2A6B-4F8C-912F-850D4961F26B}" vid="{2BA2D1A0-0DE0-49E1-853D-093A31D624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697</Words>
  <Application>Microsoft Office PowerPoint</Application>
  <PresentationFormat>Breedbeeld</PresentationFormat>
  <Paragraphs>123</Paragraphs>
  <Slides>17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Theme_orangeline</vt:lpstr>
      <vt:lpstr>How many diary days? An evaluation based on three smart diary studies.  </vt:lpstr>
      <vt:lpstr>PhD Recruitment &amp; Retention in Smart Surveys </vt:lpstr>
      <vt:lpstr>PowerPoint-presentatie</vt:lpstr>
      <vt:lpstr>How to determine the optimal number of diary days?</vt:lpstr>
      <vt:lpstr>How to determine the optimal number of diary days?</vt:lpstr>
      <vt:lpstr>How does the trade-off work out for Three Smart Diary Surveys?</vt:lpstr>
      <vt:lpstr>Smart study 1: Household Budget Survey (HBS)</vt:lpstr>
      <vt:lpstr>Smart survey 2:  Travel Diary Survey (TDS)</vt:lpstr>
      <vt:lpstr>Smart survey 3: Physical Activity Study  (PAS)</vt:lpstr>
      <vt:lpstr>Results: ICCs </vt:lpstr>
      <vt:lpstr>Results: Reliability </vt:lpstr>
      <vt:lpstr>Results: Reliability </vt:lpstr>
      <vt:lpstr>Design effect and sample size reduction</vt:lpstr>
      <vt:lpstr>Results: Sample Size Reduction </vt:lpstr>
      <vt:lpstr>Results: Sample Size Reduction </vt:lpstr>
      <vt:lpstr>Discussion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Donation:  Issues of Nonparticipation</dc:title>
  <dc:creator>Danielle Remmerswaal</dc:creator>
  <cp:lastModifiedBy>Remmerswaal, D.M. (Daniëlle)</cp:lastModifiedBy>
  <cp:revision>145</cp:revision>
  <dcterms:created xsi:type="dcterms:W3CDTF">2022-02-18T13:07:44Z</dcterms:created>
  <dcterms:modified xsi:type="dcterms:W3CDTF">2025-06-11T12:33:45Z</dcterms:modified>
</cp:coreProperties>
</file>